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6.xml" ContentType="application/vnd.openxmlformats-officedocument.presentationml.slideLayout+xml"/>
  <Override PartName="/ppt/theme/theme8.xml" ContentType="application/vnd.openxmlformats-officedocument.theme+xml"/>
  <Override PartName="/ppt/slideLayouts/slideLayout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90"/>
    <p:sldMasterId id="2147488074" r:id="rId91"/>
    <p:sldMasterId id="2147488175" r:id="rId92"/>
    <p:sldMasterId id="2147489128" r:id="rId93"/>
    <p:sldMasterId id="2147489162" r:id="rId94"/>
    <p:sldMasterId id="2147489196" r:id="rId95"/>
    <p:sldMasterId id="2147489422" r:id="rId96"/>
    <p:sldMasterId id="2147489480" r:id="rId97"/>
    <p:sldMasterId id="2147489712" r:id="rId98"/>
    <p:sldMasterId id="2147489719" r:id="rId99"/>
    <p:sldMasterId id="2147489819" r:id="rId100"/>
  </p:sldMasterIdLst>
  <p:notesMasterIdLst>
    <p:notesMasterId r:id="rId110"/>
  </p:notesMasterIdLst>
  <p:handoutMasterIdLst>
    <p:handoutMasterId r:id="rId111"/>
  </p:handoutMasterIdLst>
  <p:sldIdLst>
    <p:sldId id="5066" r:id="rId101"/>
    <p:sldId id="2076137268" r:id="rId102"/>
    <p:sldId id="2076137377" r:id="rId103"/>
    <p:sldId id="2076137022" r:id="rId104"/>
    <p:sldId id="2076137392" r:id="rId105"/>
    <p:sldId id="2076137398" r:id="rId106"/>
    <p:sldId id="2076137408" r:id="rId107"/>
    <p:sldId id="2076137409" r:id="rId108"/>
    <p:sldId id="2076137393" r:id="rId109"/>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Introduction and Overview" id="{95465821-7768-492A-BDE6-F81262746C96}">
          <p14:sldIdLst>
            <p14:sldId id="5066"/>
            <p14:sldId id="2076137268"/>
            <p14:sldId id="2076137377"/>
            <p14:sldId id="2076137022"/>
            <p14:sldId id="2076137392"/>
            <p14:sldId id="2076137398"/>
            <p14:sldId id="2076137408"/>
            <p14:sldId id="2076137409"/>
            <p14:sldId id="20761373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Caitlyn Ryan" initials="CR" lastIdx="50" clrIdx="2">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E4444"/>
    <a:srgbClr val="74B230"/>
    <a:srgbClr val="2075B8"/>
    <a:srgbClr val="243A5E"/>
    <a:srgbClr val="FFFFFF"/>
    <a:srgbClr val="0055AE"/>
    <a:srgbClr val="1B67B7"/>
    <a:srgbClr val="B11900"/>
    <a:srgbClr val="D28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1" autoAdjust="0"/>
    <p:restoredTop sz="72195" autoAdjust="0"/>
  </p:normalViewPr>
  <p:slideViewPr>
    <p:cSldViewPr snapToObjects="1">
      <p:cViewPr varScale="1">
        <p:scale>
          <a:sx n="73" d="100"/>
          <a:sy n="73" d="100"/>
        </p:scale>
        <p:origin x="369" y="27"/>
      </p:cViewPr>
      <p:guideLst/>
    </p:cSldViewPr>
  </p:slideViewPr>
  <p:outlineViewPr>
    <p:cViewPr>
      <p:scale>
        <a:sx n="33" d="100"/>
        <a:sy n="33" d="100"/>
      </p:scale>
      <p:origin x="0" y="-2862"/>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107" d="100"/>
          <a:sy n="107" d="100"/>
        </p:scale>
        <p:origin x="4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microsoft.com/office/2016/11/relationships/changesInfo" Target="changesInfos/changesInfo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ommentAuthors" Target="commentAuthors.xml"/><Relationship Id="rId16" Type="http://schemas.openxmlformats.org/officeDocument/2006/relationships/customXml" Target="../customXml/item16.xml"/><Relationship Id="rId107" Type="http://schemas.openxmlformats.org/officeDocument/2006/relationships/slide" Target="slides/slide7.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customXml" Target="../customXml/item74.xml"/><Relationship Id="rId79" Type="http://schemas.openxmlformats.org/officeDocument/2006/relationships/customXml" Target="../customXml/item79.xml"/><Relationship Id="rId87" Type="http://schemas.openxmlformats.org/officeDocument/2006/relationships/customXml" Target="../customXml/item87.xml"/><Relationship Id="rId102" Type="http://schemas.openxmlformats.org/officeDocument/2006/relationships/slide" Target="slides/slide2.xml"/><Relationship Id="rId110" Type="http://schemas.openxmlformats.org/officeDocument/2006/relationships/notesMaster" Target="notesMasters/notesMaster1.xml"/><Relationship Id="rId115"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customXml" Target="../customXml/item82.xml"/><Relationship Id="rId90" Type="http://schemas.openxmlformats.org/officeDocument/2006/relationships/slideMaster" Target="slideMasters/slideMaster1.xml"/><Relationship Id="rId95" Type="http://schemas.openxmlformats.org/officeDocument/2006/relationships/slideMaster" Target="slideMasters/slideMaster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slideMaster" Target="slideMasters/slideMaster11.xml"/><Relationship Id="rId105" Type="http://schemas.openxmlformats.org/officeDocument/2006/relationships/slide" Target="slides/slide5.xml"/><Relationship Id="rId113"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customXml" Target="../customXml/item85.xml"/><Relationship Id="rId93" Type="http://schemas.openxmlformats.org/officeDocument/2006/relationships/slideMaster" Target="slideMasters/slideMaster4.xml"/><Relationship Id="rId98" Type="http://schemas.openxmlformats.org/officeDocument/2006/relationships/slideMaster" Target="slideMasters/slideMaster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xml"/><Relationship Id="rId108" Type="http://schemas.openxmlformats.org/officeDocument/2006/relationships/slide" Target="slides/slide8.xml"/><Relationship Id="rId116"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customXml" Target="../customXml/item83.xml"/><Relationship Id="rId88" Type="http://schemas.openxmlformats.org/officeDocument/2006/relationships/customXml" Target="../customXml/item88.xml"/><Relationship Id="rId91" Type="http://schemas.openxmlformats.org/officeDocument/2006/relationships/slideMaster" Target="slideMasters/slideMaster2.xml"/><Relationship Id="rId96" Type="http://schemas.openxmlformats.org/officeDocument/2006/relationships/slideMaster" Target="slideMasters/slideMaster7.xml"/><Relationship Id="rId11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6.xml"/><Relationship Id="rId114"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customXml" Target="../customXml/item81.xml"/><Relationship Id="rId86" Type="http://schemas.openxmlformats.org/officeDocument/2006/relationships/customXml" Target="../customXml/item86.xml"/><Relationship Id="rId94" Type="http://schemas.openxmlformats.org/officeDocument/2006/relationships/slideMaster" Target="slideMasters/slideMaster5.xml"/><Relationship Id="rId99" Type="http://schemas.openxmlformats.org/officeDocument/2006/relationships/slideMaster" Target="slideMasters/slideMaster10.xml"/><Relationship Id="rId101" Type="http://schemas.openxmlformats.org/officeDocument/2006/relationships/slide" Target="slides/slid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Master" Target="slideMasters/slideMaster8.xml"/><Relationship Id="rId104" Type="http://schemas.openxmlformats.org/officeDocument/2006/relationships/slide" Target="slides/slide4.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3.xml"/><Relationship Id="rId2" Type="http://schemas.openxmlformats.org/officeDocument/2006/relationships/customXml" Target="../customXml/item2.xml"/><Relationship Id="rId29" Type="http://schemas.openxmlformats.org/officeDocument/2006/relationships/customXml" Target="../customXml/item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Radwan" userId="4bcaa16d27b46600" providerId="LiveId" clId="{CC058EAF-EC09-4DAC-B557-85AFB78FAB23}"/>
    <pc:docChg chg="undo redo custSel addSld delSld modSld sldOrd delSection modSection">
      <pc:chgData name="Mohamed Radwan" userId="4bcaa16d27b46600" providerId="LiveId" clId="{CC058EAF-EC09-4DAC-B557-85AFB78FAB23}" dt="2021-10-19T11:10:40.345" v="916" actId="1076"/>
      <pc:docMkLst>
        <pc:docMk/>
      </pc:docMkLst>
      <pc:sldChg chg="del">
        <pc:chgData name="Mohamed Radwan" userId="4bcaa16d27b46600" providerId="LiveId" clId="{CC058EAF-EC09-4DAC-B557-85AFB78FAB23}" dt="2021-10-17T11:55:27.340" v="783" actId="47"/>
        <pc:sldMkLst>
          <pc:docMk/>
          <pc:sldMk cId="879333042" sldId="263"/>
        </pc:sldMkLst>
      </pc:sldChg>
      <pc:sldChg chg="modSp del">
        <pc:chgData name="Mohamed Radwan" userId="4bcaa16d27b46600" providerId="LiveId" clId="{CC058EAF-EC09-4DAC-B557-85AFB78FAB23}" dt="2021-10-17T11:55:27.340" v="783" actId="47"/>
        <pc:sldMkLst>
          <pc:docMk/>
          <pc:sldMk cId="4015141423" sldId="268"/>
        </pc:sldMkLst>
        <pc:spChg chg="mod">
          <ac:chgData name="Mohamed Radwan" userId="4bcaa16d27b46600" providerId="LiveId" clId="{CC058EAF-EC09-4DAC-B557-85AFB78FAB23}" dt="2021-10-17T11:12:40.723" v="313"/>
          <ac:spMkLst>
            <pc:docMk/>
            <pc:sldMk cId="4015141423" sldId="268"/>
            <ac:spMk id="6" creationId="{F9CB73BB-2AA6-458F-9B0A-E987A051A35E}"/>
          </ac:spMkLst>
        </pc:spChg>
      </pc:sldChg>
      <pc:sldChg chg="del">
        <pc:chgData name="Mohamed Radwan" userId="4bcaa16d27b46600" providerId="LiveId" clId="{CC058EAF-EC09-4DAC-B557-85AFB78FAB23}" dt="2021-10-17T11:55:27.340" v="783" actId="47"/>
        <pc:sldMkLst>
          <pc:docMk/>
          <pc:sldMk cId="2797191614" sldId="270"/>
        </pc:sldMkLst>
      </pc:sldChg>
      <pc:sldChg chg="del">
        <pc:chgData name="Mohamed Radwan" userId="4bcaa16d27b46600" providerId="LiveId" clId="{CC058EAF-EC09-4DAC-B557-85AFB78FAB23}" dt="2021-10-17T11:55:27.340" v="783" actId="47"/>
        <pc:sldMkLst>
          <pc:docMk/>
          <pc:sldMk cId="4163190519" sldId="2102"/>
        </pc:sldMkLst>
      </pc:sldChg>
      <pc:sldChg chg="del">
        <pc:chgData name="Mohamed Radwan" userId="4bcaa16d27b46600" providerId="LiveId" clId="{CC058EAF-EC09-4DAC-B557-85AFB78FAB23}" dt="2021-10-17T11:55:27.340" v="783" actId="47"/>
        <pc:sldMkLst>
          <pc:docMk/>
          <pc:sldMk cId="1675538222" sldId="2126"/>
        </pc:sldMkLst>
      </pc:sldChg>
      <pc:sldChg chg="del">
        <pc:chgData name="Mohamed Radwan" userId="4bcaa16d27b46600" providerId="LiveId" clId="{CC058EAF-EC09-4DAC-B557-85AFB78FAB23}" dt="2021-10-17T11:55:27.340" v="783" actId="47"/>
        <pc:sldMkLst>
          <pc:docMk/>
          <pc:sldMk cId="3373694829" sldId="2131"/>
        </pc:sldMkLst>
      </pc:sldChg>
      <pc:sldChg chg="addSp delSp modSp mod">
        <pc:chgData name="Mohamed Radwan" userId="4bcaa16d27b46600" providerId="LiveId" clId="{CC058EAF-EC09-4DAC-B557-85AFB78FAB23}" dt="2021-10-17T09:59:34.506" v="107" actId="1076"/>
        <pc:sldMkLst>
          <pc:docMk/>
          <pc:sldMk cId="1017756024" sldId="5066"/>
        </pc:sldMkLst>
        <pc:spChg chg="mod">
          <ac:chgData name="Mohamed Radwan" userId="4bcaa16d27b46600" providerId="LiveId" clId="{CC058EAF-EC09-4DAC-B557-85AFB78FAB23}" dt="2021-10-17T09:51:23.370" v="44" actId="207"/>
          <ac:spMkLst>
            <pc:docMk/>
            <pc:sldMk cId="1017756024" sldId="5066"/>
            <ac:spMk id="10" creationId="{36E5E4D8-645D-4C32-9842-DE1717266182}"/>
          </ac:spMkLst>
        </pc:spChg>
        <pc:spChg chg="add mod">
          <ac:chgData name="Mohamed Radwan" userId="4bcaa16d27b46600" providerId="LiveId" clId="{CC058EAF-EC09-4DAC-B557-85AFB78FAB23}" dt="2021-10-17T09:58:42.951" v="83" actId="1038"/>
          <ac:spMkLst>
            <pc:docMk/>
            <pc:sldMk cId="1017756024" sldId="5066"/>
            <ac:spMk id="13" creationId="{C2676873-899B-404B-883A-EA16044647FB}"/>
          </ac:spMkLst>
        </pc:spChg>
        <pc:spChg chg="add del mod">
          <ac:chgData name="Mohamed Radwan" userId="4bcaa16d27b46600" providerId="LiveId" clId="{CC058EAF-EC09-4DAC-B557-85AFB78FAB23}" dt="2021-10-17T09:58:37.304" v="76" actId="571"/>
          <ac:spMkLst>
            <pc:docMk/>
            <pc:sldMk cId="1017756024" sldId="5066"/>
            <ac:spMk id="14" creationId="{CD3E3C65-F385-4D7B-A41C-289EFC8CC097}"/>
          </ac:spMkLst>
        </pc:spChg>
        <pc:spChg chg="add mod">
          <ac:chgData name="Mohamed Radwan" userId="4bcaa16d27b46600" providerId="LiveId" clId="{CC058EAF-EC09-4DAC-B557-85AFB78FAB23}" dt="2021-10-17T09:59:34.506" v="107" actId="1076"/>
          <ac:spMkLst>
            <pc:docMk/>
            <pc:sldMk cId="1017756024" sldId="5066"/>
            <ac:spMk id="15" creationId="{DD9729D9-827F-45A0-999E-D54ECEA3DC65}"/>
          </ac:spMkLst>
        </pc:spChg>
        <pc:spChg chg="mod">
          <ac:chgData name="Mohamed Radwan" userId="4bcaa16d27b46600" providerId="LiveId" clId="{CC058EAF-EC09-4DAC-B557-85AFB78FAB23}" dt="2021-10-17T09:58:42.951" v="83" actId="1038"/>
          <ac:spMkLst>
            <pc:docMk/>
            <pc:sldMk cId="1017756024" sldId="5066"/>
            <ac:spMk id="16" creationId="{15A3FE0B-72E0-410F-8DAB-A3982BDBEAEB}"/>
          </ac:spMkLst>
        </pc:spChg>
        <pc:grpChg chg="add mod">
          <ac:chgData name="Mohamed Radwan" userId="4bcaa16d27b46600" providerId="LiveId" clId="{CC058EAF-EC09-4DAC-B557-85AFB78FAB23}" dt="2021-10-17T09:59:24.804" v="106" actId="1076"/>
          <ac:grpSpMkLst>
            <pc:docMk/>
            <pc:sldMk cId="1017756024" sldId="5066"/>
            <ac:grpSpMk id="3" creationId="{6FED9132-0D6F-40EF-B3C3-86CBC0B8C5EC}"/>
          </ac:grpSpMkLst>
        </pc:grpChg>
        <pc:picChg chg="mod">
          <ac:chgData name="Mohamed Radwan" userId="4bcaa16d27b46600" providerId="LiveId" clId="{CC058EAF-EC09-4DAC-B557-85AFB78FAB23}" dt="2021-10-17T09:59:24.804" v="106" actId="1076"/>
          <ac:picMkLst>
            <pc:docMk/>
            <pc:sldMk cId="1017756024" sldId="5066"/>
            <ac:picMk id="2" creationId="{12860713-B0C7-450D-9A9B-D7FD1CCF63B0}"/>
          </ac:picMkLst>
        </pc:picChg>
        <pc:picChg chg="mod">
          <ac:chgData name="Mohamed Radwan" userId="4bcaa16d27b46600" providerId="LiveId" clId="{CC058EAF-EC09-4DAC-B557-85AFB78FAB23}" dt="2021-10-17T09:59:24.804" v="106" actId="1076"/>
          <ac:picMkLst>
            <pc:docMk/>
            <pc:sldMk cId="1017756024" sldId="5066"/>
            <ac:picMk id="12" creationId="{7149044A-A100-402E-A6A4-E659B83CA831}"/>
          </ac:picMkLst>
        </pc:picChg>
        <pc:picChg chg="mod">
          <ac:chgData name="Mohamed Radwan" userId="4bcaa16d27b46600" providerId="LiveId" clId="{CC058EAF-EC09-4DAC-B557-85AFB78FAB23}" dt="2021-10-17T09:59:24.804" v="106" actId="1076"/>
          <ac:picMkLst>
            <pc:docMk/>
            <pc:sldMk cId="1017756024" sldId="5066"/>
            <ac:picMk id="1028" creationId="{89E7E1A6-D3E5-453C-9120-EBDAE1F98A43}"/>
          </ac:picMkLst>
        </pc:picChg>
        <pc:picChg chg="mod">
          <ac:chgData name="Mohamed Radwan" userId="4bcaa16d27b46600" providerId="LiveId" clId="{CC058EAF-EC09-4DAC-B557-85AFB78FAB23}" dt="2021-10-17T09:58:42.951" v="83" actId="1038"/>
          <ac:picMkLst>
            <pc:docMk/>
            <pc:sldMk cId="1017756024" sldId="5066"/>
            <ac:picMk id="1030" creationId="{BD161DF0-CAE4-4BAF-A2D6-E34D96D849F4}"/>
          </ac:picMkLst>
        </pc:picChg>
      </pc:sldChg>
      <pc:sldChg chg="del">
        <pc:chgData name="Mohamed Radwan" userId="4bcaa16d27b46600" providerId="LiveId" clId="{CC058EAF-EC09-4DAC-B557-85AFB78FAB23}" dt="2021-10-17T11:55:27.340" v="783" actId="47"/>
        <pc:sldMkLst>
          <pc:docMk/>
          <pc:sldMk cId="4089084469" sldId="2076136410"/>
        </pc:sldMkLst>
      </pc:sldChg>
      <pc:sldChg chg="del">
        <pc:chgData name="Mohamed Radwan" userId="4bcaa16d27b46600" providerId="LiveId" clId="{CC058EAF-EC09-4DAC-B557-85AFB78FAB23}" dt="2021-10-17T11:55:27.340" v="783" actId="47"/>
        <pc:sldMkLst>
          <pc:docMk/>
          <pc:sldMk cId="3725030762" sldId="2076136492"/>
        </pc:sldMkLst>
      </pc:sldChg>
      <pc:sldChg chg="del">
        <pc:chgData name="Mohamed Radwan" userId="4bcaa16d27b46600" providerId="LiveId" clId="{CC058EAF-EC09-4DAC-B557-85AFB78FAB23}" dt="2021-10-17T11:55:27.340" v="783" actId="47"/>
        <pc:sldMkLst>
          <pc:docMk/>
          <pc:sldMk cId="671024812" sldId="2076136493"/>
        </pc:sldMkLst>
      </pc:sldChg>
      <pc:sldChg chg="del">
        <pc:chgData name="Mohamed Radwan" userId="4bcaa16d27b46600" providerId="LiveId" clId="{CC058EAF-EC09-4DAC-B557-85AFB78FAB23}" dt="2021-10-17T11:55:27.340" v="783" actId="47"/>
        <pc:sldMkLst>
          <pc:docMk/>
          <pc:sldMk cId="533209263" sldId="2076136494"/>
        </pc:sldMkLst>
      </pc:sldChg>
      <pc:sldChg chg="del">
        <pc:chgData name="Mohamed Radwan" userId="4bcaa16d27b46600" providerId="LiveId" clId="{CC058EAF-EC09-4DAC-B557-85AFB78FAB23}" dt="2021-10-17T11:55:27.340" v="783" actId="47"/>
        <pc:sldMkLst>
          <pc:docMk/>
          <pc:sldMk cId="3950621067" sldId="2076136495"/>
        </pc:sldMkLst>
      </pc:sldChg>
      <pc:sldChg chg="del">
        <pc:chgData name="Mohamed Radwan" userId="4bcaa16d27b46600" providerId="LiveId" clId="{CC058EAF-EC09-4DAC-B557-85AFB78FAB23}" dt="2021-10-17T11:55:27.340" v="783" actId="47"/>
        <pc:sldMkLst>
          <pc:docMk/>
          <pc:sldMk cId="4069927188" sldId="2076136497"/>
        </pc:sldMkLst>
      </pc:sldChg>
      <pc:sldChg chg="del">
        <pc:chgData name="Mohamed Radwan" userId="4bcaa16d27b46600" providerId="LiveId" clId="{CC058EAF-EC09-4DAC-B557-85AFB78FAB23}" dt="2021-10-17T11:55:27.340" v="783" actId="47"/>
        <pc:sldMkLst>
          <pc:docMk/>
          <pc:sldMk cId="2811023218" sldId="2076136498"/>
        </pc:sldMkLst>
      </pc:sldChg>
      <pc:sldChg chg="del">
        <pc:chgData name="Mohamed Radwan" userId="4bcaa16d27b46600" providerId="LiveId" clId="{CC058EAF-EC09-4DAC-B557-85AFB78FAB23}" dt="2021-10-17T11:55:27.340" v="783" actId="47"/>
        <pc:sldMkLst>
          <pc:docMk/>
          <pc:sldMk cId="1575997060" sldId="2076136504"/>
        </pc:sldMkLst>
      </pc:sldChg>
      <pc:sldChg chg="del">
        <pc:chgData name="Mohamed Radwan" userId="4bcaa16d27b46600" providerId="LiveId" clId="{CC058EAF-EC09-4DAC-B557-85AFB78FAB23}" dt="2021-10-17T11:55:27.340" v="783" actId="47"/>
        <pc:sldMkLst>
          <pc:docMk/>
          <pc:sldMk cId="3596054875" sldId="2076136505"/>
        </pc:sldMkLst>
      </pc:sldChg>
      <pc:sldChg chg="del">
        <pc:chgData name="Mohamed Radwan" userId="4bcaa16d27b46600" providerId="LiveId" clId="{CC058EAF-EC09-4DAC-B557-85AFB78FAB23}" dt="2021-10-17T11:55:27.340" v="783" actId="47"/>
        <pc:sldMkLst>
          <pc:docMk/>
          <pc:sldMk cId="857817818" sldId="2076136508"/>
        </pc:sldMkLst>
      </pc:sldChg>
      <pc:sldChg chg="del">
        <pc:chgData name="Mohamed Radwan" userId="4bcaa16d27b46600" providerId="LiveId" clId="{CC058EAF-EC09-4DAC-B557-85AFB78FAB23}" dt="2021-10-17T11:55:27.340" v="783" actId="47"/>
        <pc:sldMkLst>
          <pc:docMk/>
          <pc:sldMk cId="2673118113" sldId="2076136637"/>
        </pc:sldMkLst>
      </pc:sldChg>
      <pc:sldChg chg="del">
        <pc:chgData name="Mohamed Radwan" userId="4bcaa16d27b46600" providerId="LiveId" clId="{CC058EAF-EC09-4DAC-B557-85AFB78FAB23}" dt="2021-10-17T11:55:27.340" v="783" actId="47"/>
        <pc:sldMkLst>
          <pc:docMk/>
          <pc:sldMk cId="725018157" sldId="2076136639"/>
        </pc:sldMkLst>
      </pc:sldChg>
      <pc:sldChg chg="del">
        <pc:chgData name="Mohamed Radwan" userId="4bcaa16d27b46600" providerId="LiveId" clId="{CC058EAF-EC09-4DAC-B557-85AFB78FAB23}" dt="2021-10-17T11:55:27.340" v="783" actId="47"/>
        <pc:sldMkLst>
          <pc:docMk/>
          <pc:sldMk cId="1135541793" sldId="2076136640"/>
        </pc:sldMkLst>
      </pc:sldChg>
      <pc:sldChg chg="del">
        <pc:chgData name="Mohamed Radwan" userId="4bcaa16d27b46600" providerId="LiveId" clId="{CC058EAF-EC09-4DAC-B557-85AFB78FAB23}" dt="2021-10-17T11:55:27.340" v="783" actId="47"/>
        <pc:sldMkLst>
          <pc:docMk/>
          <pc:sldMk cId="1470479408" sldId="2076136642"/>
        </pc:sldMkLst>
      </pc:sldChg>
      <pc:sldChg chg="del">
        <pc:chgData name="Mohamed Radwan" userId="4bcaa16d27b46600" providerId="LiveId" clId="{CC058EAF-EC09-4DAC-B557-85AFB78FAB23}" dt="2021-10-17T11:55:27.340" v="783" actId="47"/>
        <pc:sldMkLst>
          <pc:docMk/>
          <pc:sldMk cId="2486793707" sldId="2076136643"/>
        </pc:sldMkLst>
      </pc:sldChg>
      <pc:sldChg chg="del">
        <pc:chgData name="Mohamed Radwan" userId="4bcaa16d27b46600" providerId="LiveId" clId="{CC058EAF-EC09-4DAC-B557-85AFB78FAB23}" dt="2021-10-17T11:55:27.340" v="783" actId="47"/>
        <pc:sldMkLst>
          <pc:docMk/>
          <pc:sldMk cId="4247031565" sldId="2076136644"/>
        </pc:sldMkLst>
      </pc:sldChg>
      <pc:sldChg chg="del">
        <pc:chgData name="Mohamed Radwan" userId="4bcaa16d27b46600" providerId="LiveId" clId="{CC058EAF-EC09-4DAC-B557-85AFB78FAB23}" dt="2021-10-17T11:55:27.340" v="783" actId="47"/>
        <pc:sldMkLst>
          <pc:docMk/>
          <pc:sldMk cId="1864057779" sldId="2076136646"/>
        </pc:sldMkLst>
      </pc:sldChg>
      <pc:sldChg chg="del">
        <pc:chgData name="Mohamed Radwan" userId="4bcaa16d27b46600" providerId="LiveId" clId="{CC058EAF-EC09-4DAC-B557-85AFB78FAB23}" dt="2021-10-17T11:55:27.340" v="783" actId="47"/>
        <pc:sldMkLst>
          <pc:docMk/>
          <pc:sldMk cId="960341863" sldId="2076136647"/>
        </pc:sldMkLst>
      </pc:sldChg>
      <pc:sldChg chg="del">
        <pc:chgData name="Mohamed Radwan" userId="4bcaa16d27b46600" providerId="LiveId" clId="{CC058EAF-EC09-4DAC-B557-85AFB78FAB23}" dt="2021-10-17T11:55:27.340" v="783" actId="47"/>
        <pc:sldMkLst>
          <pc:docMk/>
          <pc:sldMk cId="2383557999" sldId="2076136649"/>
        </pc:sldMkLst>
      </pc:sldChg>
      <pc:sldChg chg="del">
        <pc:chgData name="Mohamed Radwan" userId="4bcaa16d27b46600" providerId="LiveId" clId="{CC058EAF-EC09-4DAC-B557-85AFB78FAB23}" dt="2021-10-17T11:55:27.340" v="783" actId="47"/>
        <pc:sldMkLst>
          <pc:docMk/>
          <pc:sldMk cId="225443298" sldId="2076136650"/>
        </pc:sldMkLst>
      </pc:sldChg>
      <pc:sldChg chg="del">
        <pc:chgData name="Mohamed Radwan" userId="4bcaa16d27b46600" providerId="LiveId" clId="{CC058EAF-EC09-4DAC-B557-85AFB78FAB23}" dt="2021-10-17T11:55:27.340" v="783" actId="47"/>
        <pc:sldMkLst>
          <pc:docMk/>
          <pc:sldMk cId="870136998" sldId="2076136655"/>
        </pc:sldMkLst>
      </pc:sldChg>
      <pc:sldChg chg="del">
        <pc:chgData name="Mohamed Radwan" userId="4bcaa16d27b46600" providerId="LiveId" clId="{CC058EAF-EC09-4DAC-B557-85AFB78FAB23}" dt="2021-10-17T11:55:27.340" v="783" actId="47"/>
        <pc:sldMkLst>
          <pc:docMk/>
          <pc:sldMk cId="3559869493" sldId="2076136656"/>
        </pc:sldMkLst>
      </pc:sldChg>
      <pc:sldChg chg="del">
        <pc:chgData name="Mohamed Radwan" userId="4bcaa16d27b46600" providerId="LiveId" clId="{CC058EAF-EC09-4DAC-B557-85AFB78FAB23}" dt="2021-10-17T11:55:27.340" v="783" actId="47"/>
        <pc:sldMkLst>
          <pc:docMk/>
          <pc:sldMk cId="3615519173" sldId="2076136657"/>
        </pc:sldMkLst>
      </pc:sldChg>
      <pc:sldChg chg="del">
        <pc:chgData name="Mohamed Radwan" userId="4bcaa16d27b46600" providerId="LiveId" clId="{CC058EAF-EC09-4DAC-B557-85AFB78FAB23}" dt="2021-10-17T11:55:27.340" v="783" actId="47"/>
        <pc:sldMkLst>
          <pc:docMk/>
          <pc:sldMk cId="562452146" sldId="2076136658"/>
        </pc:sldMkLst>
      </pc:sldChg>
      <pc:sldChg chg="del">
        <pc:chgData name="Mohamed Radwan" userId="4bcaa16d27b46600" providerId="LiveId" clId="{CC058EAF-EC09-4DAC-B557-85AFB78FAB23}" dt="2021-10-17T11:55:27.340" v="783" actId="47"/>
        <pc:sldMkLst>
          <pc:docMk/>
          <pc:sldMk cId="329082082" sldId="2076136659"/>
        </pc:sldMkLst>
      </pc:sldChg>
      <pc:sldChg chg="del">
        <pc:chgData name="Mohamed Radwan" userId="4bcaa16d27b46600" providerId="LiveId" clId="{CC058EAF-EC09-4DAC-B557-85AFB78FAB23}" dt="2021-10-17T11:55:27.340" v="783" actId="47"/>
        <pc:sldMkLst>
          <pc:docMk/>
          <pc:sldMk cId="2640159741" sldId="2076136660"/>
        </pc:sldMkLst>
      </pc:sldChg>
      <pc:sldChg chg="del">
        <pc:chgData name="Mohamed Radwan" userId="4bcaa16d27b46600" providerId="LiveId" clId="{CC058EAF-EC09-4DAC-B557-85AFB78FAB23}" dt="2021-10-17T11:55:27.340" v="783" actId="47"/>
        <pc:sldMkLst>
          <pc:docMk/>
          <pc:sldMk cId="778958128" sldId="2076136680"/>
        </pc:sldMkLst>
      </pc:sldChg>
      <pc:sldChg chg="del">
        <pc:chgData name="Mohamed Radwan" userId="4bcaa16d27b46600" providerId="LiveId" clId="{CC058EAF-EC09-4DAC-B557-85AFB78FAB23}" dt="2021-10-17T11:55:27.340" v="783" actId="47"/>
        <pc:sldMkLst>
          <pc:docMk/>
          <pc:sldMk cId="2538533857" sldId="2076136681"/>
        </pc:sldMkLst>
      </pc:sldChg>
      <pc:sldChg chg="del">
        <pc:chgData name="Mohamed Radwan" userId="4bcaa16d27b46600" providerId="LiveId" clId="{CC058EAF-EC09-4DAC-B557-85AFB78FAB23}" dt="2021-10-17T11:55:27.340" v="783" actId="47"/>
        <pc:sldMkLst>
          <pc:docMk/>
          <pc:sldMk cId="3703179053" sldId="2076136682"/>
        </pc:sldMkLst>
      </pc:sldChg>
      <pc:sldChg chg="del">
        <pc:chgData name="Mohamed Radwan" userId="4bcaa16d27b46600" providerId="LiveId" clId="{CC058EAF-EC09-4DAC-B557-85AFB78FAB23}" dt="2021-10-17T11:55:27.340" v="783" actId="47"/>
        <pc:sldMkLst>
          <pc:docMk/>
          <pc:sldMk cId="2466816667" sldId="2076136683"/>
        </pc:sldMkLst>
      </pc:sldChg>
      <pc:sldChg chg="del">
        <pc:chgData name="Mohamed Radwan" userId="4bcaa16d27b46600" providerId="LiveId" clId="{CC058EAF-EC09-4DAC-B557-85AFB78FAB23}" dt="2021-10-17T11:55:27.340" v="783" actId="47"/>
        <pc:sldMkLst>
          <pc:docMk/>
          <pc:sldMk cId="1232742339" sldId="2076136684"/>
        </pc:sldMkLst>
      </pc:sldChg>
      <pc:sldChg chg="del">
        <pc:chgData name="Mohamed Radwan" userId="4bcaa16d27b46600" providerId="LiveId" clId="{CC058EAF-EC09-4DAC-B557-85AFB78FAB23}" dt="2021-10-17T11:55:27.340" v="783" actId="47"/>
        <pc:sldMkLst>
          <pc:docMk/>
          <pc:sldMk cId="1097116516" sldId="2076136685"/>
        </pc:sldMkLst>
      </pc:sldChg>
      <pc:sldChg chg="del">
        <pc:chgData name="Mohamed Radwan" userId="4bcaa16d27b46600" providerId="LiveId" clId="{CC058EAF-EC09-4DAC-B557-85AFB78FAB23}" dt="2021-10-17T11:55:27.340" v="783" actId="47"/>
        <pc:sldMkLst>
          <pc:docMk/>
          <pc:sldMk cId="191857178" sldId="2076136686"/>
        </pc:sldMkLst>
      </pc:sldChg>
      <pc:sldChg chg="del">
        <pc:chgData name="Mohamed Radwan" userId="4bcaa16d27b46600" providerId="LiveId" clId="{CC058EAF-EC09-4DAC-B557-85AFB78FAB23}" dt="2021-10-17T11:55:27.340" v="783" actId="47"/>
        <pc:sldMkLst>
          <pc:docMk/>
          <pc:sldMk cId="2754652294" sldId="2076136687"/>
        </pc:sldMkLst>
      </pc:sldChg>
      <pc:sldChg chg="del">
        <pc:chgData name="Mohamed Radwan" userId="4bcaa16d27b46600" providerId="LiveId" clId="{CC058EAF-EC09-4DAC-B557-85AFB78FAB23}" dt="2021-10-17T11:55:27.340" v="783" actId="47"/>
        <pc:sldMkLst>
          <pc:docMk/>
          <pc:sldMk cId="1412839420" sldId="2076136688"/>
        </pc:sldMkLst>
      </pc:sldChg>
      <pc:sldChg chg="del">
        <pc:chgData name="Mohamed Radwan" userId="4bcaa16d27b46600" providerId="LiveId" clId="{CC058EAF-EC09-4DAC-B557-85AFB78FAB23}" dt="2021-10-17T11:55:27.340" v="783" actId="47"/>
        <pc:sldMkLst>
          <pc:docMk/>
          <pc:sldMk cId="3316241284" sldId="2076136690"/>
        </pc:sldMkLst>
      </pc:sldChg>
      <pc:sldChg chg="del">
        <pc:chgData name="Mohamed Radwan" userId="4bcaa16d27b46600" providerId="LiveId" clId="{CC058EAF-EC09-4DAC-B557-85AFB78FAB23}" dt="2021-10-17T11:55:27.340" v="783" actId="47"/>
        <pc:sldMkLst>
          <pc:docMk/>
          <pc:sldMk cId="801171594" sldId="2076136692"/>
        </pc:sldMkLst>
      </pc:sldChg>
      <pc:sldChg chg="del">
        <pc:chgData name="Mohamed Radwan" userId="4bcaa16d27b46600" providerId="LiveId" clId="{CC058EAF-EC09-4DAC-B557-85AFB78FAB23}" dt="2021-10-17T11:55:27.340" v="783" actId="47"/>
        <pc:sldMkLst>
          <pc:docMk/>
          <pc:sldMk cId="1642399771" sldId="2076136693"/>
        </pc:sldMkLst>
      </pc:sldChg>
      <pc:sldChg chg="del">
        <pc:chgData name="Mohamed Radwan" userId="4bcaa16d27b46600" providerId="LiveId" clId="{CC058EAF-EC09-4DAC-B557-85AFB78FAB23}" dt="2021-10-17T11:55:27.340" v="783" actId="47"/>
        <pc:sldMkLst>
          <pc:docMk/>
          <pc:sldMk cId="2583060343" sldId="2076136694"/>
        </pc:sldMkLst>
      </pc:sldChg>
      <pc:sldChg chg="del">
        <pc:chgData name="Mohamed Radwan" userId="4bcaa16d27b46600" providerId="LiveId" clId="{CC058EAF-EC09-4DAC-B557-85AFB78FAB23}" dt="2021-10-17T11:55:27.340" v="783" actId="47"/>
        <pc:sldMkLst>
          <pc:docMk/>
          <pc:sldMk cId="118995711" sldId="2076136695"/>
        </pc:sldMkLst>
      </pc:sldChg>
      <pc:sldChg chg="del">
        <pc:chgData name="Mohamed Radwan" userId="4bcaa16d27b46600" providerId="LiveId" clId="{CC058EAF-EC09-4DAC-B557-85AFB78FAB23}" dt="2021-10-17T11:55:27.340" v="783" actId="47"/>
        <pc:sldMkLst>
          <pc:docMk/>
          <pc:sldMk cId="996664237" sldId="2076136696"/>
        </pc:sldMkLst>
      </pc:sldChg>
      <pc:sldChg chg="del">
        <pc:chgData name="Mohamed Radwan" userId="4bcaa16d27b46600" providerId="LiveId" clId="{CC058EAF-EC09-4DAC-B557-85AFB78FAB23}" dt="2021-10-17T11:55:27.340" v="783" actId="47"/>
        <pc:sldMkLst>
          <pc:docMk/>
          <pc:sldMk cId="1284164703" sldId="2076136697"/>
        </pc:sldMkLst>
      </pc:sldChg>
      <pc:sldChg chg="del">
        <pc:chgData name="Mohamed Radwan" userId="4bcaa16d27b46600" providerId="LiveId" clId="{CC058EAF-EC09-4DAC-B557-85AFB78FAB23}" dt="2021-10-17T11:55:27.340" v="783" actId="47"/>
        <pc:sldMkLst>
          <pc:docMk/>
          <pc:sldMk cId="2482791787" sldId="2076136699"/>
        </pc:sldMkLst>
      </pc:sldChg>
      <pc:sldChg chg="del">
        <pc:chgData name="Mohamed Radwan" userId="4bcaa16d27b46600" providerId="LiveId" clId="{CC058EAF-EC09-4DAC-B557-85AFB78FAB23}" dt="2021-10-17T11:55:27.340" v="783" actId="47"/>
        <pc:sldMkLst>
          <pc:docMk/>
          <pc:sldMk cId="2089643532" sldId="2076136700"/>
        </pc:sldMkLst>
      </pc:sldChg>
      <pc:sldChg chg="del">
        <pc:chgData name="Mohamed Radwan" userId="4bcaa16d27b46600" providerId="LiveId" clId="{CC058EAF-EC09-4DAC-B557-85AFB78FAB23}" dt="2021-10-17T11:55:27.340" v="783" actId="47"/>
        <pc:sldMkLst>
          <pc:docMk/>
          <pc:sldMk cId="3813146717" sldId="2076136811"/>
        </pc:sldMkLst>
      </pc:sldChg>
      <pc:sldChg chg="del">
        <pc:chgData name="Mohamed Radwan" userId="4bcaa16d27b46600" providerId="LiveId" clId="{CC058EAF-EC09-4DAC-B557-85AFB78FAB23}" dt="2021-10-17T11:55:27.340" v="783" actId="47"/>
        <pc:sldMkLst>
          <pc:docMk/>
          <pc:sldMk cId="3286275927" sldId="2076136814"/>
        </pc:sldMkLst>
      </pc:sldChg>
      <pc:sldChg chg="del">
        <pc:chgData name="Mohamed Radwan" userId="4bcaa16d27b46600" providerId="LiveId" clId="{CC058EAF-EC09-4DAC-B557-85AFB78FAB23}" dt="2021-10-17T11:55:27.340" v="783" actId="47"/>
        <pc:sldMkLst>
          <pc:docMk/>
          <pc:sldMk cId="2393070857" sldId="2076136822"/>
        </pc:sldMkLst>
      </pc:sldChg>
      <pc:sldChg chg="del">
        <pc:chgData name="Mohamed Radwan" userId="4bcaa16d27b46600" providerId="LiveId" clId="{CC058EAF-EC09-4DAC-B557-85AFB78FAB23}" dt="2021-10-17T11:55:27.340" v="783" actId="47"/>
        <pc:sldMkLst>
          <pc:docMk/>
          <pc:sldMk cId="4094112233" sldId="2076136823"/>
        </pc:sldMkLst>
      </pc:sldChg>
      <pc:sldChg chg="del">
        <pc:chgData name="Mohamed Radwan" userId="4bcaa16d27b46600" providerId="LiveId" clId="{CC058EAF-EC09-4DAC-B557-85AFB78FAB23}" dt="2021-10-17T11:55:27.340" v="783" actId="47"/>
        <pc:sldMkLst>
          <pc:docMk/>
          <pc:sldMk cId="2975181267" sldId="2076136824"/>
        </pc:sldMkLst>
      </pc:sldChg>
      <pc:sldChg chg="del">
        <pc:chgData name="Mohamed Radwan" userId="4bcaa16d27b46600" providerId="LiveId" clId="{CC058EAF-EC09-4DAC-B557-85AFB78FAB23}" dt="2021-10-17T11:55:27.340" v="783" actId="47"/>
        <pc:sldMkLst>
          <pc:docMk/>
          <pc:sldMk cId="3753976711" sldId="2076136825"/>
        </pc:sldMkLst>
      </pc:sldChg>
      <pc:sldChg chg="del">
        <pc:chgData name="Mohamed Radwan" userId="4bcaa16d27b46600" providerId="LiveId" clId="{CC058EAF-EC09-4DAC-B557-85AFB78FAB23}" dt="2021-10-17T11:55:27.340" v="783" actId="47"/>
        <pc:sldMkLst>
          <pc:docMk/>
          <pc:sldMk cId="553486200" sldId="2076136826"/>
        </pc:sldMkLst>
      </pc:sldChg>
      <pc:sldChg chg="del">
        <pc:chgData name="Mohamed Radwan" userId="4bcaa16d27b46600" providerId="LiveId" clId="{CC058EAF-EC09-4DAC-B557-85AFB78FAB23}" dt="2021-10-17T11:55:27.340" v="783" actId="47"/>
        <pc:sldMkLst>
          <pc:docMk/>
          <pc:sldMk cId="3515057867" sldId="2076136827"/>
        </pc:sldMkLst>
      </pc:sldChg>
      <pc:sldChg chg="modSp">
        <pc:chgData name="Mohamed Radwan" userId="4bcaa16d27b46600" providerId="LiveId" clId="{CC058EAF-EC09-4DAC-B557-85AFB78FAB23}" dt="2021-10-17T11:12:40.723" v="313"/>
        <pc:sldMkLst>
          <pc:docMk/>
          <pc:sldMk cId="2310915020" sldId="2076137022"/>
        </pc:sldMkLst>
        <pc:spChg chg="mod">
          <ac:chgData name="Mohamed Radwan" userId="4bcaa16d27b46600" providerId="LiveId" clId="{CC058EAF-EC09-4DAC-B557-85AFB78FAB23}" dt="2021-10-17T11:12:40.723" v="313"/>
          <ac:spMkLst>
            <pc:docMk/>
            <pc:sldMk cId="2310915020" sldId="2076137022"/>
            <ac:spMk id="6" creationId="{F9CB73BB-2AA6-458F-9B0A-E987A051A35E}"/>
          </ac:spMkLst>
        </pc:spChg>
      </pc:sldChg>
      <pc:sldChg chg="del">
        <pc:chgData name="Mohamed Radwan" userId="4bcaa16d27b46600" providerId="LiveId" clId="{CC058EAF-EC09-4DAC-B557-85AFB78FAB23}" dt="2021-10-17T11:55:27.340" v="783" actId="47"/>
        <pc:sldMkLst>
          <pc:docMk/>
          <pc:sldMk cId="2552605084" sldId="2076137220"/>
        </pc:sldMkLst>
      </pc:sldChg>
      <pc:sldChg chg="modSp mod">
        <pc:chgData name="Mohamed Radwan" userId="4bcaa16d27b46600" providerId="LiveId" clId="{CC058EAF-EC09-4DAC-B557-85AFB78FAB23}" dt="2021-10-17T09:52:21.181" v="49" actId="20577"/>
        <pc:sldMkLst>
          <pc:docMk/>
          <pc:sldMk cId="4222051599" sldId="2076137268"/>
        </pc:sldMkLst>
        <pc:spChg chg="mod">
          <ac:chgData name="Mohamed Radwan" userId="4bcaa16d27b46600" providerId="LiveId" clId="{CC058EAF-EC09-4DAC-B557-85AFB78FAB23}" dt="2021-10-17T09:52:21.181" v="49" actId="20577"/>
          <ac:spMkLst>
            <pc:docMk/>
            <pc:sldMk cId="4222051599" sldId="2076137268"/>
            <ac:spMk id="2" creationId="{BD7E95E1-FCCC-425D-93BD-AE3A6DF844CF}"/>
          </ac:spMkLst>
        </pc:spChg>
        <pc:spChg chg="mod">
          <ac:chgData name="Mohamed Radwan" userId="4bcaa16d27b46600" providerId="LiveId" clId="{CC058EAF-EC09-4DAC-B557-85AFB78FAB23}" dt="2021-10-17T09:52:16.936" v="48" actId="1076"/>
          <ac:spMkLst>
            <pc:docMk/>
            <pc:sldMk cId="4222051599" sldId="2076137268"/>
            <ac:spMk id="4" creationId="{109137B3-9B9C-44EB-932F-9293072877D8}"/>
          </ac:spMkLst>
        </pc:spChg>
      </pc:sldChg>
      <pc:sldChg chg="modSp del mod ord">
        <pc:chgData name="Mohamed Radwan" userId="4bcaa16d27b46600" providerId="LiveId" clId="{CC058EAF-EC09-4DAC-B557-85AFB78FAB23}" dt="2021-10-17T11:54:44.616" v="776" actId="47"/>
        <pc:sldMkLst>
          <pc:docMk/>
          <pc:sldMk cId="970065823" sldId="2076137281"/>
        </pc:sldMkLst>
        <pc:spChg chg="mod">
          <ac:chgData name="Mohamed Radwan" userId="4bcaa16d27b46600" providerId="LiveId" clId="{CC058EAF-EC09-4DAC-B557-85AFB78FAB23}" dt="2021-10-17T11:00:27.112" v="213" actId="14100"/>
          <ac:spMkLst>
            <pc:docMk/>
            <pc:sldMk cId="970065823" sldId="2076137281"/>
            <ac:spMk id="2" creationId="{AAF12876-D394-44DD-ACFF-DA53207EA100}"/>
          </ac:spMkLst>
        </pc:spChg>
        <pc:spChg chg="mod">
          <ac:chgData name="Mohamed Radwan" userId="4bcaa16d27b46600" providerId="LiveId" clId="{CC058EAF-EC09-4DAC-B557-85AFB78FAB23}" dt="2021-10-17T11:12:40.723" v="313"/>
          <ac:spMkLst>
            <pc:docMk/>
            <pc:sldMk cId="970065823" sldId="2076137281"/>
            <ac:spMk id="6" creationId="{F9CB73BB-2AA6-458F-9B0A-E987A051A35E}"/>
          </ac:spMkLst>
        </pc:spChg>
      </pc:sldChg>
      <pc:sldChg chg="del">
        <pc:chgData name="Mohamed Radwan" userId="4bcaa16d27b46600" providerId="LiveId" clId="{CC058EAF-EC09-4DAC-B557-85AFB78FAB23}" dt="2021-10-17T11:55:27.340" v="783" actId="47"/>
        <pc:sldMkLst>
          <pc:docMk/>
          <pc:sldMk cId="3724698199" sldId="2076137282"/>
        </pc:sldMkLst>
      </pc:sldChg>
      <pc:sldChg chg="del">
        <pc:chgData name="Mohamed Radwan" userId="4bcaa16d27b46600" providerId="LiveId" clId="{CC058EAF-EC09-4DAC-B557-85AFB78FAB23}" dt="2021-10-17T11:55:27.340" v="783" actId="47"/>
        <pc:sldMkLst>
          <pc:docMk/>
          <pc:sldMk cId="1309431709" sldId="2076137339"/>
        </pc:sldMkLst>
      </pc:sldChg>
      <pc:sldChg chg="del">
        <pc:chgData name="Mohamed Radwan" userId="4bcaa16d27b46600" providerId="LiveId" clId="{CC058EAF-EC09-4DAC-B557-85AFB78FAB23}" dt="2021-10-17T11:55:27.340" v="783" actId="47"/>
        <pc:sldMkLst>
          <pc:docMk/>
          <pc:sldMk cId="1567613618" sldId="2076137340"/>
        </pc:sldMkLst>
      </pc:sldChg>
      <pc:sldChg chg="del">
        <pc:chgData name="Mohamed Radwan" userId="4bcaa16d27b46600" providerId="LiveId" clId="{CC058EAF-EC09-4DAC-B557-85AFB78FAB23}" dt="2021-10-17T11:55:27.340" v="783" actId="47"/>
        <pc:sldMkLst>
          <pc:docMk/>
          <pc:sldMk cId="1256795028" sldId="2076137341"/>
        </pc:sldMkLst>
      </pc:sldChg>
      <pc:sldChg chg="del">
        <pc:chgData name="Mohamed Radwan" userId="4bcaa16d27b46600" providerId="LiveId" clId="{CC058EAF-EC09-4DAC-B557-85AFB78FAB23}" dt="2021-10-17T11:55:27.340" v="783" actId="47"/>
        <pc:sldMkLst>
          <pc:docMk/>
          <pc:sldMk cId="1861851920" sldId="2076137342"/>
        </pc:sldMkLst>
      </pc:sldChg>
      <pc:sldChg chg="del">
        <pc:chgData name="Mohamed Radwan" userId="4bcaa16d27b46600" providerId="LiveId" clId="{CC058EAF-EC09-4DAC-B557-85AFB78FAB23}" dt="2021-10-17T11:55:27.340" v="783" actId="47"/>
        <pc:sldMkLst>
          <pc:docMk/>
          <pc:sldMk cId="4001569740" sldId="2076137343"/>
        </pc:sldMkLst>
      </pc:sldChg>
      <pc:sldChg chg="del">
        <pc:chgData name="Mohamed Radwan" userId="4bcaa16d27b46600" providerId="LiveId" clId="{CC058EAF-EC09-4DAC-B557-85AFB78FAB23}" dt="2021-10-17T11:55:27.340" v="783" actId="47"/>
        <pc:sldMkLst>
          <pc:docMk/>
          <pc:sldMk cId="3606304471" sldId="2076137344"/>
        </pc:sldMkLst>
      </pc:sldChg>
      <pc:sldChg chg="del">
        <pc:chgData name="Mohamed Radwan" userId="4bcaa16d27b46600" providerId="LiveId" clId="{CC058EAF-EC09-4DAC-B557-85AFB78FAB23}" dt="2021-10-17T11:55:27.340" v="783" actId="47"/>
        <pc:sldMkLst>
          <pc:docMk/>
          <pc:sldMk cId="2429144597" sldId="2076137345"/>
        </pc:sldMkLst>
      </pc:sldChg>
      <pc:sldChg chg="del">
        <pc:chgData name="Mohamed Radwan" userId="4bcaa16d27b46600" providerId="LiveId" clId="{CC058EAF-EC09-4DAC-B557-85AFB78FAB23}" dt="2021-10-17T11:55:27.340" v="783" actId="47"/>
        <pc:sldMkLst>
          <pc:docMk/>
          <pc:sldMk cId="2173299047" sldId="2076137347"/>
        </pc:sldMkLst>
      </pc:sldChg>
      <pc:sldChg chg="del">
        <pc:chgData name="Mohamed Radwan" userId="4bcaa16d27b46600" providerId="LiveId" clId="{CC058EAF-EC09-4DAC-B557-85AFB78FAB23}" dt="2021-10-17T11:55:27.340" v="783" actId="47"/>
        <pc:sldMkLst>
          <pc:docMk/>
          <pc:sldMk cId="4098438372" sldId="2076137348"/>
        </pc:sldMkLst>
      </pc:sldChg>
      <pc:sldChg chg="del">
        <pc:chgData name="Mohamed Radwan" userId="4bcaa16d27b46600" providerId="LiveId" clId="{CC058EAF-EC09-4DAC-B557-85AFB78FAB23}" dt="2021-10-17T11:55:27.340" v="783" actId="47"/>
        <pc:sldMkLst>
          <pc:docMk/>
          <pc:sldMk cId="2825322344" sldId="2076137349"/>
        </pc:sldMkLst>
      </pc:sldChg>
      <pc:sldChg chg="del">
        <pc:chgData name="Mohamed Radwan" userId="4bcaa16d27b46600" providerId="LiveId" clId="{CC058EAF-EC09-4DAC-B557-85AFB78FAB23}" dt="2021-10-17T11:55:27.340" v="783" actId="47"/>
        <pc:sldMkLst>
          <pc:docMk/>
          <pc:sldMk cId="1214889896" sldId="2076137350"/>
        </pc:sldMkLst>
      </pc:sldChg>
      <pc:sldChg chg="del">
        <pc:chgData name="Mohamed Radwan" userId="4bcaa16d27b46600" providerId="LiveId" clId="{CC058EAF-EC09-4DAC-B557-85AFB78FAB23}" dt="2021-10-17T11:55:27.340" v="783" actId="47"/>
        <pc:sldMkLst>
          <pc:docMk/>
          <pc:sldMk cId="1818135793" sldId="2076137352"/>
        </pc:sldMkLst>
      </pc:sldChg>
      <pc:sldChg chg="del">
        <pc:chgData name="Mohamed Radwan" userId="4bcaa16d27b46600" providerId="LiveId" clId="{CC058EAF-EC09-4DAC-B557-85AFB78FAB23}" dt="2021-10-17T11:55:27.340" v="783" actId="47"/>
        <pc:sldMkLst>
          <pc:docMk/>
          <pc:sldMk cId="1214949893" sldId="2076137353"/>
        </pc:sldMkLst>
      </pc:sldChg>
      <pc:sldChg chg="del">
        <pc:chgData name="Mohamed Radwan" userId="4bcaa16d27b46600" providerId="LiveId" clId="{CC058EAF-EC09-4DAC-B557-85AFB78FAB23}" dt="2021-10-17T11:55:27.340" v="783" actId="47"/>
        <pc:sldMkLst>
          <pc:docMk/>
          <pc:sldMk cId="951486862" sldId="2076137354"/>
        </pc:sldMkLst>
      </pc:sldChg>
      <pc:sldChg chg="del">
        <pc:chgData name="Mohamed Radwan" userId="4bcaa16d27b46600" providerId="LiveId" clId="{CC058EAF-EC09-4DAC-B557-85AFB78FAB23}" dt="2021-10-17T11:55:27.340" v="783" actId="47"/>
        <pc:sldMkLst>
          <pc:docMk/>
          <pc:sldMk cId="1679639123" sldId="2076137355"/>
        </pc:sldMkLst>
      </pc:sldChg>
      <pc:sldChg chg="del">
        <pc:chgData name="Mohamed Radwan" userId="4bcaa16d27b46600" providerId="LiveId" clId="{CC058EAF-EC09-4DAC-B557-85AFB78FAB23}" dt="2021-10-17T11:55:27.340" v="783" actId="47"/>
        <pc:sldMkLst>
          <pc:docMk/>
          <pc:sldMk cId="223117769" sldId="2076137356"/>
        </pc:sldMkLst>
      </pc:sldChg>
      <pc:sldChg chg="del">
        <pc:chgData name="Mohamed Radwan" userId="4bcaa16d27b46600" providerId="LiveId" clId="{CC058EAF-EC09-4DAC-B557-85AFB78FAB23}" dt="2021-10-17T11:55:27.340" v="783" actId="47"/>
        <pc:sldMkLst>
          <pc:docMk/>
          <pc:sldMk cId="3786240858" sldId="2076137357"/>
        </pc:sldMkLst>
      </pc:sldChg>
      <pc:sldChg chg="del">
        <pc:chgData name="Mohamed Radwan" userId="4bcaa16d27b46600" providerId="LiveId" clId="{CC058EAF-EC09-4DAC-B557-85AFB78FAB23}" dt="2021-10-17T11:55:27.340" v="783" actId="47"/>
        <pc:sldMkLst>
          <pc:docMk/>
          <pc:sldMk cId="290763508" sldId="2076137358"/>
        </pc:sldMkLst>
      </pc:sldChg>
      <pc:sldChg chg="del">
        <pc:chgData name="Mohamed Radwan" userId="4bcaa16d27b46600" providerId="LiveId" clId="{CC058EAF-EC09-4DAC-B557-85AFB78FAB23}" dt="2021-10-17T11:55:27.340" v="783" actId="47"/>
        <pc:sldMkLst>
          <pc:docMk/>
          <pc:sldMk cId="2519624730" sldId="2076137359"/>
        </pc:sldMkLst>
      </pc:sldChg>
      <pc:sldChg chg="del">
        <pc:chgData name="Mohamed Radwan" userId="4bcaa16d27b46600" providerId="LiveId" clId="{CC058EAF-EC09-4DAC-B557-85AFB78FAB23}" dt="2021-10-17T11:55:27.340" v="783" actId="47"/>
        <pc:sldMkLst>
          <pc:docMk/>
          <pc:sldMk cId="303548546" sldId="2076137360"/>
        </pc:sldMkLst>
      </pc:sldChg>
      <pc:sldChg chg="del">
        <pc:chgData name="Mohamed Radwan" userId="4bcaa16d27b46600" providerId="LiveId" clId="{CC058EAF-EC09-4DAC-B557-85AFB78FAB23}" dt="2021-10-17T11:55:27.340" v="783" actId="47"/>
        <pc:sldMkLst>
          <pc:docMk/>
          <pc:sldMk cId="948074960" sldId="2076137361"/>
        </pc:sldMkLst>
      </pc:sldChg>
      <pc:sldChg chg="del">
        <pc:chgData name="Mohamed Radwan" userId="4bcaa16d27b46600" providerId="LiveId" clId="{CC058EAF-EC09-4DAC-B557-85AFB78FAB23}" dt="2021-10-17T11:55:27.340" v="783" actId="47"/>
        <pc:sldMkLst>
          <pc:docMk/>
          <pc:sldMk cId="1301927066" sldId="2076137362"/>
        </pc:sldMkLst>
      </pc:sldChg>
      <pc:sldChg chg="del">
        <pc:chgData name="Mohamed Radwan" userId="4bcaa16d27b46600" providerId="LiveId" clId="{CC058EAF-EC09-4DAC-B557-85AFB78FAB23}" dt="2021-10-17T11:55:27.340" v="783" actId="47"/>
        <pc:sldMkLst>
          <pc:docMk/>
          <pc:sldMk cId="799203680" sldId="2076137363"/>
        </pc:sldMkLst>
      </pc:sldChg>
      <pc:sldChg chg="del">
        <pc:chgData name="Mohamed Radwan" userId="4bcaa16d27b46600" providerId="LiveId" clId="{CC058EAF-EC09-4DAC-B557-85AFB78FAB23}" dt="2021-10-17T11:55:27.340" v="783" actId="47"/>
        <pc:sldMkLst>
          <pc:docMk/>
          <pc:sldMk cId="3559509677" sldId="2076137364"/>
        </pc:sldMkLst>
      </pc:sldChg>
      <pc:sldChg chg="del">
        <pc:chgData name="Mohamed Radwan" userId="4bcaa16d27b46600" providerId="LiveId" clId="{CC058EAF-EC09-4DAC-B557-85AFB78FAB23}" dt="2021-10-17T11:55:27.340" v="783" actId="47"/>
        <pc:sldMkLst>
          <pc:docMk/>
          <pc:sldMk cId="2171632197" sldId="2076137365"/>
        </pc:sldMkLst>
      </pc:sldChg>
      <pc:sldChg chg="del">
        <pc:chgData name="Mohamed Radwan" userId="4bcaa16d27b46600" providerId="LiveId" clId="{CC058EAF-EC09-4DAC-B557-85AFB78FAB23}" dt="2021-10-17T11:55:27.340" v="783" actId="47"/>
        <pc:sldMkLst>
          <pc:docMk/>
          <pc:sldMk cId="1706800651" sldId="2076137366"/>
        </pc:sldMkLst>
      </pc:sldChg>
      <pc:sldChg chg="del">
        <pc:chgData name="Mohamed Radwan" userId="4bcaa16d27b46600" providerId="LiveId" clId="{CC058EAF-EC09-4DAC-B557-85AFB78FAB23}" dt="2021-10-17T11:55:27.340" v="783" actId="47"/>
        <pc:sldMkLst>
          <pc:docMk/>
          <pc:sldMk cId="655314594" sldId="2076137367"/>
        </pc:sldMkLst>
      </pc:sldChg>
      <pc:sldChg chg="del">
        <pc:chgData name="Mohamed Radwan" userId="4bcaa16d27b46600" providerId="LiveId" clId="{CC058EAF-EC09-4DAC-B557-85AFB78FAB23}" dt="2021-10-17T11:55:27.340" v="783" actId="47"/>
        <pc:sldMkLst>
          <pc:docMk/>
          <pc:sldMk cId="2090565916" sldId="2076137368"/>
        </pc:sldMkLst>
      </pc:sldChg>
      <pc:sldChg chg="del">
        <pc:chgData name="Mohamed Radwan" userId="4bcaa16d27b46600" providerId="LiveId" clId="{CC058EAF-EC09-4DAC-B557-85AFB78FAB23}" dt="2021-10-17T11:55:27.340" v="783" actId="47"/>
        <pc:sldMkLst>
          <pc:docMk/>
          <pc:sldMk cId="249872494" sldId="2076137369"/>
        </pc:sldMkLst>
      </pc:sldChg>
      <pc:sldChg chg="del">
        <pc:chgData name="Mohamed Radwan" userId="4bcaa16d27b46600" providerId="LiveId" clId="{CC058EAF-EC09-4DAC-B557-85AFB78FAB23}" dt="2021-10-17T11:55:27.340" v="783" actId="47"/>
        <pc:sldMkLst>
          <pc:docMk/>
          <pc:sldMk cId="3319171466" sldId="2076137370"/>
        </pc:sldMkLst>
      </pc:sldChg>
      <pc:sldChg chg="del">
        <pc:chgData name="Mohamed Radwan" userId="4bcaa16d27b46600" providerId="LiveId" clId="{CC058EAF-EC09-4DAC-B557-85AFB78FAB23}" dt="2021-10-17T11:55:27.340" v="783" actId="47"/>
        <pc:sldMkLst>
          <pc:docMk/>
          <pc:sldMk cId="846556444" sldId="2076137371"/>
        </pc:sldMkLst>
      </pc:sldChg>
      <pc:sldChg chg="del">
        <pc:chgData name="Mohamed Radwan" userId="4bcaa16d27b46600" providerId="LiveId" clId="{CC058EAF-EC09-4DAC-B557-85AFB78FAB23}" dt="2021-10-17T11:55:27.340" v="783" actId="47"/>
        <pc:sldMkLst>
          <pc:docMk/>
          <pc:sldMk cId="1151741045" sldId="2076137376"/>
        </pc:sldMkLst>
      </pc:sldChg>
      <pc:sldChg chg="modSp mod">
        <pc:chgData name="Mohamed Radwan" userId="4bcaa16d27b46600" providerId="LiveId" clId="{CC058EAF-EC09-4DAC-B557-85AFB78FAB23}" dt="2021-10-17T10:59:08.010" v="198" actId="20577"/>
        <pc:sldMkLst>
          <pc:docMk/>
          <pc:sldMk cId="950105827" sldId="2076137377"/>
        </pc:sldMkLst>
        <pc:spChg chg="mod">
          <ac:chgData name="Mohamed Radwan" userId="4bcaa16d27b46600" providerId="LiveId" clId="{CC058EAF-EC09-4DAC-B557-85AFB78FAB23}" dt="2021-10-17T09:54:08.759" v="56" actId="20577"/>
          <ac:spMkLst>
            <pc:docMk/>
            <pc:sldMk cId="950105827" sldId="2076137377"/>
            <ac:spMk id="2" creationId="{AAF12876-D394-44DD-ACFF-DA53207EA100}"/>
          </ac:spMkLst>
        </pc:spChg>
        <pc:spChg chg="mod">
          <ac:chgData name="Mohamed Radwan" userId="4bcaa16d27b46600" providerId="LiveId" clId="{CC058EAF-EC09-4DAC-B557-85AFB78FAB23}" dt="2021-10-17T10:59:08.010" v="198" actId="20577"/>
          <ac:spMkLst>
            <pc:docMk/>
            <pc:sldMk cId="950105827" sldId="2076137377"/>
            <ac:spMk id="8" creationId="{1C560F58-A449-4845-A6E0-B0F8F6772993}"/>
          </ac:spMkLst>
        </pc:spChg>
      </pc:sldChg>
      <pc:sldChg chg="modSp del">
        <pc:chgData name="Mohamed Radwan" userId="4bcaa16d27b46600" providerId="LiveId" clId="{CC058EAF-EC09-4DAC-B557-85AFB78FAB23}" dt="2021-10-17T11:55:27.340" v="783" actId="47"/>
        <pc:sldMkLst>
          <pc:docMk/>
          <pc:sldMk cId="2668805410" sldId="2076137378"/>
        </pc:sldMkLst>
        <pc:spChg chg="mod">
          <ac:chgData name="Mohamed Radwan" userId="4bcaa16d27b46600" providerId="LiveId" clId="{CC058EAF-EC09-4DAC-B557-85AFB78FAB23}" dt="2021-10-17T11:12:40.723" v="313"/>
          <ac:spMkLst>
            <pc:docMk/>
            <pc:sldMk cId="2668805410" sldId="2076137378"/>
            <ac:spMk id="6" creationId="{F9CB73BB-2AA6-458F-9B0A-E987A051A35E}"/>
          </ac:spMkLst>
        </pc:spChg>
      </pc:sldChg>
      <pc:sldChg chg="modSp del">
        <pc:chgData name="Mohamed Radwan" userId="4bcaa16d27b46600" providerId="LiveId" clId="{CC058EAF-EC09-4DAC-B557-85AFB78FAB23}" dt="2021-10-17T11:55:27.340" v="783" actId="47"/>
        <pc:sldMkLst>
          <pc:docMk/>
          <pc:sldMk cId="3951192053" sldId="2076137379"/>
        </pc:sldMkLst>
        <pc:spChg chg="mod">
          <ac:chgData name="Mohamed Radwan" userId="4bcaa16d27b46600" providerId="LiveId" clId="{CC058EAF-EC09-4DAC-B557-85AFB78FAB23}" dt="2021-10-17T11:12:40.723" v="313"/>
          <ac:spMkLst>
            <pc:docMk/>
            <pc:sldMk cId="3951192053" sldId="2076137379"/>
            <ac:spMk id="6" creationId="{F9CB73BB-2AA6-458F-9B0A-E987A051A35E}"/>
          </ac:spMkLst>
        </pc:spChg>
      </pc:sldChg>
      <pc:sldChg chg="modSp del">
        <pc:chgData name="Mohamed Radwan" userId="4bcaa16d27b46600" providerId="LiveId" clId="{CC058EAF-EC09-4DAC-B557-85AFB78FAB23}" dt="2021-10-17T11:55:27.340" v="783" actId="47"/>
        <pc:sldMkLst>
          <pc:docMk/>
          <pc:sldMk cId="1653275424" sldId="2076137380"/>
        </pc:sldMkLst>
        <pc:spChg chg="mod">
          <ac:chgData name="Mohamed Radwan" userId="4bcaa16d27b46600" providerId="LiveId" clId="{CC058EAF-EC09-4DAC-B557-85AFB78FAB23}" dt="2021-10-17T11:12:40.723" v="313"/>
          <ac:spMkLst>
            <pc:docMk/>
            <pc:sldMk cId="1653275424" sldId="2076137380"/>
            <ac:spMk id="6" creationId="{F9CB73BB-2AA6-458F-9B0A-E987A051A35E}"/>
          </ac:spMkLst>
        </pc:spChg>
      </pc:sldChg>
      <pc:sldChg chg="del">
        <pc:chgData name="Mohamed Radwan" userId="4bcaa16d27b46600" providerId="LiveId" clId="{CC058EAF-EC09-4DAC-B557-85AFB78FAB23}" dt="2021-10-17T11:55:27.340" v="783" actId="47"/>
        <pc:sldMkLst>
          <pc:docMk/>
          <pc:sldMk cId="2067565466" sldId="2076137381"/>
        </pc:sldMkLst>
      </pc:sldChg>
      <pc:sldChg chg="modSp del">
        <pc:chgData name="Mohamed Radwan" userId="4bcaa16d27b46600" providerId="LiveId" clId="{CC058EAF-EC09-4DAC-B557-85AFB78FAB23}" dt="2021-10-17T11:55:27.340" v="783" actId="47"/>
        <pc:sldMkLst>
          <pc:docMk/>
          <pc:sldMk cId="577929023" sldId="2076137382"/>
        </pc:sldMkLst>
        <pc:spChg chg="mod">
          <ac:chgData name="Mohamed Radwan" userId="4bcaa16d27b46600" providerId="LiveId" clId="{CC058EAF-EC09-4DAC-B557-85AFB78FAB23}" dt="2021-10-17T11:12:40.723" v="313"/>
          <ac:spMkLst>
            <pc:docMk/>
            <pc:sldMk cId="577929023" sldId="2076137382"/>
            <ac:spMk id="6" creationId="{F9CB73BB-2AA6-458F-9B0A-E987A051A35E}"/>
          </ac:spMkLst>
        </pc:spChg>
      </pc:sldChg>
      <pc:sldChg chg="modSp del">
        <pc:chgData name="Mohamed Radwan" userId="4bcaa16d27b46600" providerId="LiveId" clId="{CC058EAF-EC09-4DAC-B557-85AFB78FAB23}" dt="2021-10-17T11:55:27.340" v="783" actId="47"/>
        <pc:sldMkLst>
          <pc:docMk/>
          <pc:sldMk cId="4116591150" sldId="2076137383"/>
        </pc:sldMkLst>
        <pc:spChg chg="mod">
          <ac:chgData name="Mohamed Radwan" userId="4bcaa16d27b46600" providerId="LiveId" clId="{CC058EAF-EC09-4DAC-B557-85AFB78FAB23}" dt="2021-10-17T11:12:40.723" v="313"/>
          <ac:spMkLst>
            <pc:docMk/>
            <pc:sldMk cId="4116591150" sldId="2076137383"/>
            <ac:spMk id="6" creationId="{F9CB73BB-2AA6-458F-9B0A-E987A051A35E}"/>
          </ac:spMkLst>
        </pc:spChg>
      </pc:sldChg>
      <pc:sldChg chg="modSp del">
        <pc:chgData name="Mohamed Radwan" userId="4bcaa16d27b46600" providerId="LiveId" clId="{CC058EAF-EC09-4DAC-B557-85AFB78FAB23}" dt="2021-10-17T11:55:27.340" v="783" actId="47"/>
        <pc:sldMkLst>
          <pc:docMk/>
          <pc:sldMk cId="2410442714" sldId="2076137384"/>
        </pc:sldMkLst>
        <pc:spChg chg="mod">
          <ac:chgData name="Mohamed Radwan" userId="4bcaa16d27b46600" providerId="LiveId" clId="{CC058EAF-EC09-4DAC-B557-85AFB78FAB23}" dt="2021-10-17T11:12:40.723" v="313"/>
          <ac:spMkLst>
            <pc:docMk/>
            <pc:sldMk cId="2410442714" sldId="2076137384"/>
            <ac:spMk id="6" creationId="{F9CB73BB-2AA6-458F-9B0A-E987A051A35E}"/>
          </ac:spMkLst>
        </pc:spChg>
      </pc:sldChg>
      <pc:sldChg chg="modSp del">
        <pc:chgData name="Mohamed Radwan" userId="4bcaa16d27b46600" providerId="LiveId" clId="{CC058EAF-EC09-4DAC-B557-85AFB78FAB23}" dt="2021-10-17T11:55:27.340" v="783" actId="47"/>
        <pc:sldMkLst>
          <pc:docMk/>
          <pc:sldMk cId="2643041044" sldId="2076137385"/>
        </pc:sldMkLst>
        <pc:spChg chg="mod">
          <ac:chgData name="Mohamed Radwan" userId="4bcaa16d27b46600" providerId="LiveId" clId="{CC058EAF-EC09-4DAC-B557-85AFB78FAB23}" dt="2021-10-17T11:12:40.723" v="313"/>
          <ac:spMkLst>
            <pc:docMk/>
            <pc:sldMk cId="2643041044" sldId="2076137385"/>
            <ac:spMk id="6" creationId="{F9CB73BB-2AA6-458F-9B0A-E987A051A35E}"/>
          </ac:spMkLst>
        </pc:spChg>
      </pc:sldChg>
      <pc:sldChg chg="modSp del">
        <pc:chgData name="Mohamed Radwan" userId="4bcaa16d27b46600" providerId="LiveId" clId="{CC058EAF-EC09-4DAC-B557-85AFB78FAB23}" dt="2021-10-17T11:55:27.340" v="783" actId="47"/>
        <pc:sldMkLst>
          <pc:docMk/>
          <pc:sldMk cId="3477876331" sldId="2076137386"/>
        </pc:sldMkLst>
        <pc:spChg chg="mod">
          <ac:chgData name="Mohamed Radwan" userId="4bcaa16d27b46600" providerId="LiveId" clId="{CC058EAF-EC09-4DAC-B557-85AFB78FAB23}" dt="2021-10-17T11:12:40.723" v="313"/>
          <ac:spMkLst>
            <pc:docMk/>
            <pc:sldMk cId="3477876331" sldId="2076137386"/>
            <ac:spMk id="6" creationId="{F9CB73BB-2AA6-458F-9B0A-E987A051A35E}"/>
          </ac:spMkLst>
        </pc:spChg>
      </pc:sldChg>
      <pc:sldChg chg="del">
        <pc:chgData name="Mohamed Radwan" userId="4bcaa16d27b46600" providerId="LiveId" clId="{CC058EAF-EC09-4DAC-B557-85AFB78FAB23}" dt="2021-10-17T11:55:27.340" v="783" actId="47"/>
        <pc:sldMkLst>
          <pc:docMk/>
          <pc:sldMk cId="1546166736" sldId="2076137387"/>
        </pc:sldMkLst>
      </pc:sldChg>
      <pc:sldChg chg="modSp del">
        <pc:chgData name="Mohamed Radwan" userId="4bcaa16d27b46600" providerId="LiveId" clId="{CC058EAF-EC09-4DAC-B557-85AFB78FAB23}" dt="2021-10-17T11:55:27.340" v="783" actId="47"/>
        <pc:sldMkLst>
          <pc:docMk/>
          <pc:sldMk cId="4040277219" sldId="2076137388"/>
        </pc:sldMkLst>
        <pc:spChg chg="mod">
          <ac:chgData name="Mohamed Radwan" userId="4bcaa16d27b46600" providerId="LiveId" clId="{CC058EAF-EC09-4DAC-B557-85AFB78FAB23}" dt="2021-10-17T11:12:40.723" v="313"/>
          <ac:spMkLst>
            <pc:docMk/>
            <pc:sldMk cId="4040277219" sldId="2076137388"/>
            <ac:spMk id="6" creationId="{F9CB73BB-2AA6-458F-9B0A-E987A051A35E}"/>
          </ac:spMkLst>
        </pc:spChg>
      </pc:sldChg>
      <pc:sldChg chg="modSp del">
        <pc:chgData name="Mohamed Radwan" userId="4bcaa16d27b46600" providerId="LiveId" clId="{CC058EAF-EC09-4DAC-B557-85AFB78FAB23}" dt="2021-10-17T11:55:27.340" v="783" actId="47"/>
        <pc:sldMkLst>
          <pc:docMk/>
          <pc:sldMk cId="2648785098" sldId="2076137389"/>
        </pc:sldMkLst>
        <pc:spChg chg="mod">
          <ac:chgData name="Mohamed Radwan" userId="4bcaa16d27b46600" providerId="LiveId" clId="{CC058EAF-EC09-4DAC-B557-85AFB78FAB23}" dt="2021-10-17T11:12:40.723" v="313"/>
          <ac:spMkLst>
            <pc:docMk/>
            <pc:sldMk cId="2648785098" sldId="2076137389"/>
            <ac:spMk id="6" creationId="{F9CB73BB-2AA6-458F-9B0A-E987A051A35E}"/>
          </ac:spMkLst>
        </pc:spChg>
      </pc:sldChg>
      <pc:sldChg chg="modSp del">
        <pc:chgData name="Mohamed Radwan" userId="4bcaa16d27b46600" providerId="LiveId" clId="{CC058EAF-EC09-4DAC-B557-85AFB78FAB23}" dt="2021-10-17T11:55:27.340" v="783" actId="47"/>
        <pc:sldMkLst>
          <pc:docMk/>
          <pc:sldMk cId="838422835" sldId="2076137390"/>
        </pc:sldMkLst>
        <pc:spChg chg="mod">
          <ac:chgData name="Mohamed Radwan" userId="4bcaa16d27b46600" providerId="LiveId" clId="{CC058EAF-EC09-4DAC-B557-85AFB78FAB23}" dt="2021-10-17T11:12:40.723" v="313"/>
          <ac:spMkLst>
            <pc:docMk/>
            <pc:sldMk cId="838422835" sldId="2076137390"/>
            <ac:spMk id="6" creationId="{F9CB73BB-2AA6-458F-9B0A-E987A051A35E}"/>
          </ac:spMkLst>
        </pc:spChg>
      </pc:sldChg>
      <pc:sldChg chg="modSp del">
        <pc:chgData name="Mohamed Radwan" userId="4bcaa16d27b46600" providerId="LiveId" clId="{CC058EAF-EC09-4DAC-B557-85AFB78FAB23}" dt="2021-10-17T11:55:27.340" v="783" actId="47"/>
        <pc:sldMkLst>
          <pc:docMk/>
          <pc:sldMk cId="2423983510" sldId="2076137391"/>
        </pc:sldMkLst>
        <pc:spChg chg="mod">
          <ac:chgData name="Mohamed Radwan" userId="4bcaa16d27b46600" providerId="LiveId" clId="{CC058EAF-EC09-4DAC-B557-85AFB78FAB23}" dt="2021-10-17T11:12:40.723" v="313"/>
          <ac:spMkLst>
            <pc:docMk/>
            <pc:sldMk cId="2423983510" sldId="2076137391"/>
            <ac:spMk id="6" creationId="{F9CB73BB-2AA6-458F-9B0A-E987A051A35E}"/>
          </ac:spMkLst>
        </pc:spChg>
      </pc:sldChg>
      <pc:sldChg chg="modSp mod modAnim">
        <pc:chgData name="Mohamed Radwan" userId="4bcaa16d27b46600" providerId="LiveId" clId="{CC058EAF-EC09-4DAC-B557-85AFB78FAB23}" dt="2021-10-17T11:33:33.798" v="516" actId="20577"/>
        <pc:sldMkLst>
          <pc:docMk/>
          <pc:sldMk cId="3636149876" sldId="2076137392"/>
        </pc:sldMkLst>
        <pc:spChg chg="mod">
          <ac:chgData name="Mohamed Radwan" userId="4bcaa16d27b46600" providerId="LiveId" clId="{CC058EAF-EC09-4DAC-B557-85AFB78FAB23}" dt="2021-10-17T11:33:33.798" v="516" actId="20577"/>
          <ac:spMkLst>
            <pc:docMk/>
            <pc:sldMk cId="3636149876" sldId="2076137392"/>
            <ac:spMk id="5" creationId="{7681AB3B-6AA6-494D-9089-90763CEF72B2}"/>
          </ac:spMkLst>
        </pc:spChg>
        <pc:spChg chg="mod">
          <ac:chgData name="Mohamed Radwan" userId="4bcaa16d27b46600" providerId="LiveId" clId="{CC058EAF-EC09-4DAC-B557-85AFB78FAB23}" dt="2021-10-17T11:12:40.723" v="313"/>
          <ac:spMkLst>
            <pc:docMk/>
            <pc:sldMk cId="3636149876" sldId="2076137392"/>
            <ac:spMk id="6" creationId="{F9CB73BB-2AA6-458F-9B0A-E987A051A35E}"/>
          </ac:spMkLst>
        </pc:spChg>
      </pc:sldChg>
      <pc:sldChg chg="modSp modAnim">
        <pc:chgData name="Mohamed Radwan" userId="4bcaa16d27b46600" providerId="LiveId" clId="{CC058EAF-EC09-4DAC-B557-85AFB78FAB23}" dt="2021-10-19T11:04:08.262" v="908" actId="113"/>
        <pc:sldMkLst>
          <pc:docMk/>
          <pc:sldMk cId="1506838165" sldId="2076137393"/>
        </pc:sldMkLst>
        <pc:spChg chg="mod">
          <ac:chgData name="Mohamed Radwan" userId="4bcaa16d27b46600" providerId="LiveId" clId="{CC058EAF-EC09-4DAC-B557-85AFB78FAB23}" dt="2021-10-17T11:12:40.723" v="313"/>
          <ac:spMkLst>
            <pc:docMk/>
            <pc:sldMk cId="1506838165" sldId="2076137393"/>
            <ac:spMk id="6" creationId="{F9CB73BB-2AA6-458F-9B0A-E987A051A35E}"/>
          </ac:spMkLst>
        </pc:spChg>
        <pc:spChg chg="mod">
          <ac:chgData name="Mohamed Radwan" userId="4bcaa16d27b46600" providerId="LiveId" clId="{CC058EAF-EC09-4DAC-B557-85AFB78FAB23}" dt="2021-10-17T11:56:57.356" v="792"/>
          <ac:spMkLst>
            <pc:docMk/>
            <pc:sldMk cId="1506838165" sldId="2076137393"/>
            <ac:spMk id="7" creationId="{7681AB3B-6AA6-494D-9089-90763CEF72B2}"/>
          </ac:spMkLst>
        </pc:spChg>
        <pc:spChg chg="mod">
          <ac:chgData name="Mohamed Radwan" userId="4bcaa16d27b46600" providerId="LiveId" clId="{CC058EAF-EC09-4DAC-B557-85AFB78FAB23}" dt="2021-10-19T11:04:08.262" v="908" actId="113"/>
          <ac:spMkLst>
            <pc:docMk/>
            <pc:sldMk cId="1506838165" sldId="2076137393"/>
            <ac:spMk id="8" creationId="{0EAB393D-A54D-4EC0-ACE6-A4105B997B76}"/>
          </ac:spMkLst>
        </pc:spChg>
      </pc:sldChg>
      <pc:sldChg chg="modSp del">
        <pc:chgData name="Mohamed Radwan" userId="4bcaa16d27b46600" providerId="LiveId" clId="{CC058EAF-EC09-4DAC-B557-85AFB78FAB23}" dt="2021-10-17T11:54:44.616" v="776" actId="47"/>
        <pc:sldMkLst>
          <pc:docMk/>
          <pc:sldMk cId="3401316696" sldId="2076137394"/>
        </pc:sldMkLst>
        <pc:spChg chg="mod">
          <ac:chgData name="Mohamed Radwan" userId="4bcaa16d27b46600" providerId="LiveId" clId="{CC058EAF-EC09-4DAC-B557-85AFB78FAB23}" dt="2021-10-17T11:12:40.723" v="313"/>
          <ac:spMkLst>
            <pc:docMk/>
            <pc:sldMk cId="3401316696" sldId="2076137394"/>
            <ac:spMk id="6" creationId="{F9CB73BB-2AA6-458F-9B0A-E987A051A35E}"/>
          </ac:spMkLst>
        </pc:spChg>
      </pc:sldChg>
      <pc:sldChg chg="modSp del">
        <pc:chgData name="Mohamed Radwan" userId="4bcaa16d27b46600" providerId="LiveId" clId="{CC058EAF-EC09-4DAC-B557-85AFB78FAB23}" dt="2021-10-17T11:54:44.616" v="776" actId="47"/>
        <pc:sldMkLst>
          <pc:docMk/>
          <pc:sldMk cId="4217492745" sldId="2076137395"/>
        </pc:sldMkLst>
        <pc:spChg chg="mod">
          <ac:chgData name="Mohamed Radwan" userId="4bcaa16d27b46600" providerId="LiveId" clId="{CC058EAF-EC09-4DAC-B557-85AFB78FAB23}" dt="2021-10-17T11:12:40.723" v="313"/>
          <ac:spMkLst>
            <pc:docMk/>
            <pc:sldMk cId="4217492745" sldId="2076137395"/>
            <ac:spMk id="6" creationId="{F9CB73BB-2AA6-458F-9B0A-E987A051A35E}"/>
          </ac:spMkLst>
        </pc:spChg>
      </pc:sldChg>
      <pc:sldChg chg="modSp del">
        <pc:chgData name="Mohamed Radwan" userId="4bcaa16d27b46600" providerId="LiveId" clId="{CC058EAF-EC09-4DAC-B557-85AFB78FAB23}" dt="2021-10-17T11:54:44.616" v="776" actId="47"/>
        <pc:sldMkLst>
          <pc:docMk/>
          <pc:sldMk cId="3344156939" sldId="2076137396"/>
        </pc:sldMkLst>
        <pc:spChg chg="mod">
          <ac:chgData name="Mohamed Radwan" userId="4bcaa16d27b46600" providerId="LiveId" clId="{CC058EAF-EC09-4DAC-B557-85AFB78FAB23}" dt="2021-10-17T11:12:40.723" v="313"/>
          <ac:spMkLst>
            <pc:docMk/>
            <pc:sldMk cId="3344156939" sldId="2076137396"/>
            <ac:spMk id="6" creationId="{F9CB73BB-2AA6-458F-9B0A-E987A051A35E}"/>
          </ac:spMkLst>
        </pc:spChg>
      </pc:sldChg>
      <pc:sldChg chg="modSp del">
        <pc:chgData name="Mohamed Radwan" userId="4bcaa16d27b46600" providerId="LiveId" clId="{CC058EAF-EC09-4DAC-B557-85AFB78FAB23}" dt="2021-10-17T11:54:44.616" v="776" actId="47"/>
        <pc:sldMkLst>
          <pc:docMk/>
          <pc:sldMk cId="2924600082" sldId="2076137397"/>
        </pc:sldMkLst>
        <pc:spChg chg="mod">
          <ac:chgData name="Mohamed Radwan" userId="4bcaa16d27b46600" providerId="LiveId" clId="{CC058EAF-EC09-4DAC-B557-85AFB78FAB23}" dt="2021-10-17T11:12:40.723" v="313"/>
          <ac:spMkLst>
            <pc:docMk/>
            <pc:sldMk cId="2924600082" sldId="2076137397"/>
            <ac:spMk id="6" creationId="{F9CB73BB-2AA6-458F-9B0A-E987A051A35E}"/>
          </ac:spMkLst>
        </pc:spChg>
      </pc:sldChg>
      <pc:sldChg chg="addSp delSp modSp mod ord">
        <pc:chgData name="Mohamed Radwan" userId="4bcaa16d27b46600" providerId="LiveId" clId="{CC058EAF-EC09-4DAC-B557-85AFB78FAB23}" dt="2021-10-19T10:18:33.540" v="872" actId="1076"/>
        <pc:sldMkLst>
          <pc:docMk/>
          <pc:sldMk cId="519359668" sldId="2076137398"/>
        </pc:sldMkLst>
        <pc:spChg chg="mod">
          <ac:chgData name="Mohamed Radwan" userId="4bcaa16d27b46600" providerId="LiveId" clId="{CC058EAF-EC09-4DAC-B557-85AFB78FAB23}" dt="2021-10-17T11:31:18.069" v="456" actId="20577"/>
          <ac:spMkLst>
            <pc:docMk/>
            <pc:sldMk cId="519359668" sldId="2076137398"/>
            <ac:spMk id="6" creationId="{F9CB73BB-2AA6-458F-9B0A-E987A051A35E}"/>
          </ac:spMkLst>
        </pc:spChg>
        <pc:spChg chg="mod">
          <ac:chgData name="Mohamed Radwan" userId="4bcaa16d27b46600" providerId="LiveId" clId="{CC058EAF-EC09-4DAC-B557-85AFB78FAB23}" dt="2021-10-17T11:00:41.582" v="214" actId="20577"/>
          <ac:spMkLst>
            <pc:docMk/>
            <pc:sldMk cId="519359668" sldId="2076137398"/>
            <ac:spMk id="21" creationId="{BB3D06D7-E32A-43A7-83F5-CC99E7567395}"/>
          </ac:spMkLst>
        </pc:spChg>
        <pc:spChg chg="mod">
          <ac:chgData name="Mohamed Radwan" userId="4bcaa16d27b46600" providerId="LiveId" clId="{CC058EAF-EC09-4DAC-B557-85AFB78FAB23}" dt="2021-10-18T14:23:16.901" v="822" actId="1076"/>
          <ac:spMkLst>
            <pc:docMk/>
            <pc:sldMk cId="519359668" sldId="2076137398"/>
            <ac:spMk id="45" creationId="{3AD0D1DC-DC8D-4076-9A71-C0859439522E}"/>
          </ac:spMkLst>
        </pc:spChg>
        <pc:spChg chg="mod">
          <ac:chgData name="Mohamed Radwan" userId="4bcaa16d27b46600" providerId="LiveId" clId="{CC058EAF-EC09-4DAC-B557-85AFB78FAB23}" dt="2021-10-17T13:01:24.206" v="816" actId="1076"/>
          <ac:spMkLst>
            <pc:docMk/>
            <pc:sldMk cId="519359668" sldId="2076137398"/>
            <ac:spMk id="51" creationId="{86B2E22E-0BA5-4D80-9689-AAD0EC27C607}"/>
          </ac:spMkLst>
        </pc:spChg>
        <pc:spChg chg="mod">
          <ac:chgData name="Mohamed Radwan" userId="4bcaa16d27b46600" providerId="LiveId" clId="{CC058EAF-EC09-4DAC-B557-85AFB78FAB23}" dt="2021-10-17T10:55:34.286" v="177" actId="1076"/>
          <ac:spMkLst>
            <pc:docMk/>
            <pc:sldMk cId="519359668" sldId="2076137398"/>
            <ac:spMk id="54" creationId="{3AD1D57A-46DE-47BA-97BE-274675BCAFB6}"/>
          </ac:spMkLst>
        </pc:spChg>
        <pc:spChg chg="mod">
          <ac:chgData name="Mohamed Radwan" userId="4bcaa16d27b46600" providerId="LiveId" clId="{CC058EAF-EC09-4DAC-B557-85AFB78FAB23}" dt="2021-10-18T14:47:20.389" v="863" actId="1076"/>
          <ac:spMkLst>
            <pc:docMk/>
            <pc:sldMk cId="519359668" sldId="2076137398"/>
            <ac:spMk id="58" creationId="{15122FFE-D706-497A-89CC-CC6D4F4EBBC5}"/>
          </ac:spMkLst>
        </pc:spChg>
        <pc:spChg chg="mod">
          <ac:chgData name="Mohamed Radwan" userId="4bcaa16d27b46600" providerId="LiveId" clId="{CC058EAF-EC09-4DAC-B557-85AFB78FAB23}" dt="2021-10-17T11:21:58.794" v="401" actId="1076"/>
          <ac:spMkLst>
            <pc:docMk/>
            <pc:sldMk cId="519359668" sldId="2076137398"/>
            <ac:spMk id="62" creationId="{230E9018-58FB-421E-AD26-279DAFB0874B}"/>
          </ac:spMkLst>
        </pc:spChg>
        <pc:spChg chg="mod">
          <ac:chgData name="Mohamed Radwan" userId="4bcaa16d27b46600" providerId="LiveId" clId="{CC058EAF-EC09-4DAC-B557-85AFB78FAB23}" dt="2021-10-19T10:18:33.540" v="872" actId="1076"/>
          <ac:spMkLst>
            <pc:docMk/>
            <pc:sldMk cId="519359668" sldId="2076137398"/>
            <ac:spMk id="68" creationId="{24759ACB-E4D5-4A2C-89E8-FAB259ED2B65}"/>
          </ac:spMkLst>
        </pc:spChg>
        <pc:spChg chg="mod">
          <ac:chgData name="Mohamed Radwan" userId="4bcaa16d27b46600" providerId="LiveId" clId="{CC058EAF-EC09-4DAC-B557-85AFB78FAB23}" dt="2021-10-17T10:49:37.740" v="158" actId="1076"/>
          <ac:spMkLst>
            <pc:docMk/>
            <pc:sldMk cId="519359668" sldId="2076137398"/>
            <ac:spMk id="71" creationId="{1A102741-EF1C-49CC-903A-106BF1E58696}"/>
          </ac:spMkLst>
        </pc:spChg>
        <pc:spChg chg="add mod">
          <ac:chgData name="Mohamed Radwan" userId="4bcaa16d27b46600" providerId="LiveId" clId="{CC058EAF-EC09-4DAC-B557-85AFB78FAB23}" dt="2021-10-17T13:01:21.402" v="815" actId="571"/>
          <ac:spMkLst>
            <pc:docMk/>
            <pc:sldMk cId="519359668" sldId="2076137398"/>
            <ac:spMk id="74" creationId="{1234E124-8A9E-4C0F-9502-1A40FE150424}"/>
          </ac:spMkLst>
        </pc:spChg>
        <pc:spChg chg="add mod">
          <ac:chgData name="Mohamed Radwan" userId="4bcaa16d27b46600" providerId="LiveId" clId="{CC058EAF-EC09-4DAC-B557-85AFB78FAB23}" dt="2021-10-17T10:54:13.298" v="168" actId="571"/>
          <ac:spMkLst>
            <pc:docMk/>
            <pc:sldMk cId="519359668" sldId="2076137398"/>
            <ac:spMk id="74" creationId="{B7396413-995A-499E-90DA-F61F904031CA}"/>
          </ac:spMkLst>
        </pc:spChg>
        <pc:spChg chg="mod">
          <ac:chgData name="Mohamed Radwan" userId="4bcaa16d27b46600" providerId="LiveId" clId="{CC058EAF-EC09-4DAC-B557-85AFB78FAB23}" dt="2021-10-17T10:54:13.298" v="168" actId="571"/>
          <ac:spMkLst>
            <pc:docMk/>
            <pc:sldMk cId="519359668" sldId="2076137398"/>
            <ac:spMk id="78" creationId="{95D74015-F039-4C90-A428-CE75C089DFB4}"/>
          </ac:spMkLst>
        </pc:spChg>
        <pc:spChg chg="mod">
          <ac:chgData name="Mohamed Radwan" userId="4bcaa16d27b46600" providerId="LiveId" clId="{CC058EAF-EC09-4DAC-B557-85AFB78FAB23}" dt="2021-10-17T13:01:21.402" v="815" actId="571"/>
          <ac:spMkLst>
            <pc:docMk/>
            <pc:sldMk cId="519359668" sldId="2076137398"/>
            <ac:spMk id="78" creationId="{A7E06504-AF51-4C3B-A60E-5A3BECE7086B}"/>
          </ac:spMkLst>
        </pc:spChg>
        <pc:spChg chg="add mod">
          <ac:chgData name="Mohamed Radwan" userId="4bcaa16d27b46600" providerId="LiveId" clId="{CC058EAF-EC09-4DAC-B557-85AFB78FAB23}" dt="2021-10-17T10:55:09.626" v="172" actId="571"/>
          <ac:spMkLst>
            <pc:docMk/>
            <pc:sldMk cId="519359668" sldId="2076137398"/>
            <ac:spMk id="80" creationId="{74F77A62-7EC5-42A8-8D73-39D88D720609}"/>
          </ac:spMkLst>
        </pc:spChg>
        <pc:spChg chg="mod">
          <ac:chgData name="Mohamed Radwan" userId="4bcaa16d27b46600" providerId="LiveId" clId="{CC058EAF-EC09-4DAC-B557-85AFB78FAB23}" dt="2021-10-17T10:55:09.626" v="172" actId="571"/>
          <ac:spMkLst>
            <pc:docMk/>
            <pc:sldMk cId="519359668" sldId="2076137398"/>
            <ac:spMk id="84" creationId="{DEEAA026-9687-441A-A2DB-FF60DBBABA36}"/>
          </ac:spMkLst>
        </pc:spChg>
        <pc:spChg chg="add mod">
          <ac:chgData name="Mohamed Radwan" userId="4bcaa16d27b46600" providerId="LiveId" clId="{CC058EAF-EC09-4DAC-B557-85AFB78FAB23}" dt="2021-10-18T14:36:34.238" v="833" actId="20577"/>
          <ac:spMkLst>
            <pc:docMk/>
            <pc:sldMk cId="519359668" sldId="2076137398"/>
            <ac:spMk id="86" creationId="{300BCB86-135C-4967-A0F1-6576E67FD09B}"/>
          </ac:spMkLst>
        </pc:spChg>
        <pc:spChg chg="mod">
          <ac:chgData name="Mohamed Radwan" userId="4bcaa16d27b46600" providerId="LiveId" clId="{CC058EAF-EC09-4DAC-B557-85AFB78FAB23}" dt="2021-10-17T10:55:25.453" v="174" actId="571"/>
          <ac:spMkLst>
            <pc:docMk/>
            <pc:sldMk cId="519359668" sldId="2076137398"/>
            <ac:spMk id="88" creationId="{FE283F6A-EAF0-4E07-8371-EE720CC3E946}"/>
          </ac:spMkLst>
        </pc:spChg>
        <pc:spChg chg="add mod">
          <ac:chgData name="Mohamed Radwan" userId="4bcaa16d27b46600" providerId="LiveId" clId="{CC058EAF-EC09-4DAC-B557-85AFB78FAB23}" dt="2021-10-17T10:55:30.246" v="176" actId="571"/>
          <ac:spMkLst>
            <pc:docMk/>
            <pc:sldMk cId="519359668" sldId="2076137398"/>
            <ac:spMk id="91" creationId="{BA20CACA-55AB-456C-ACAF-D79A7CB47FCF}"/>
          </ac:spMkLst>
        </pc:spChg>
        <pc:spChg chg="mod">
          <ac:chgData name="Mohamed Radwan" userId="4bcaa16d27b46600" providerId="LiveId" clId="{CC058EAF-EC09-4DAC-B557-85AFB78FAB23}" dt="2021-10-17T10:55:30.246" v="176" actId="571"/>
          <ac:spMkLst>
            <pc:docMk/>
            <pc:sldMk cId="519359668" sldId="2076137398"/>
            <ac:spMk id="93" creationId="{D75D585C-7CA8-4222-B702-DFD746F25DAD}"/>
          </ac:spMkLst>
        </pc:spChg>
        <pc:spChg chg="mod">
          <ac:chgData name="Mohamed Radwan" userId="4bcaa16d27b46600" providerId="LiveId" clId="{CC058EAF-EC09-4DAC-B557-85AFB78FAB23}" dt="2021-10-17T10:56:08.398" v="182" actId="1076"/>
          <ac:spMkLst>
            <pc:docMk/>
            <pc:sldMk cId="519359668" sldId="2076137398"/>
            <ac:spMk id="97" creationId="{ED594A9C-F89C-4DB4-800B-12957A5BCF55}"/>
          </ac:spMkLst>
        </pc:spChg>
        <pc:spChg chg="add mod">
          <ac:chgData name="Mohamed Radwan" userId="4bcaa16d27b46600" providerId="LiveId" clId="{CC058EAF-EC09-4DAC-B557-85AFB78FAB23}" dt="2021-10-17T10:56:23.212" v="185" actId="571"/>
          <ac:spMkLst>
            <pc:docMk/>
            <pc:sldMk cId="519359668" sldId="2076137398"/>
            <ac:spMk id="100" creationId="{E697E66B-1783-40A4-AC83-0B6D7C14F1F0}"/>
          </ac:spMkLst>
        </pc:spChg>
        <pc:spChg chg="del mod topLvl">
          <ac:chgData name="Mohamed Radwan" userId="4bcaa16d27b46600" providerId="LiveId" clId="{CC058EAF-EC09-4DAC-B557-85AFB78FAB23}" dt="2021-10-17T10:42:50.447" v="109" actId="478"/>
          <ac:spMkLst>
            <pc:docMk/>
            <pc:sldMk cId="519359668" sldId="2076137398"/>
            <ac:spMk id="103" creationId="{1C4985D8-17AF-40D4-849A-D9DF8361A87D}"/>
          </ac:spMkLst>
        </pc:spChg>
        <pc:spChg chg="mod topLvl">
          <ac:chgData name="Mohamed Radwan" userId="4bcaa16d27b46600" providerId="LiveId" clId="{CC058EAF-EC09-4DAC-B557-85AFB78FAB23}" dt="2021-10-18T14:27:15.225" v="823" actId="1076"/>
          <ac:spMkLst>
            <pc:docMk/>
            <pc:sldMk cId="519359668" sldId="2076137398"/>
            <ac:spMk id="106" creationId="{3BA7712A-F1CA-4BFA-8E81-3711457CC68B}"/>
          </ac:spMkLst>
        </pc:spChg>
        <pc:spChg chg="del mod topLvl">
          <ac:chgData name="Mohamed Radwan" userId="4bcaa16d27b46600" providerId="LiveId" clId="{CC058EAF-EC09-4DAC-B557-85AFB78FAB23}" dt="2021-10-17T10:43:37.629" v="114" actId="478"/>
          <ac:spMkLst>
            <pc:docMk/>
            <pc:sldMk cId="519359668" sldId="2076137398"/>
            <ac:spMk id="108" creationId="{53802E07-A54B-458D-A530-C30213631C65}"/>
          </ac:spMkLst>
        </pc:spChg>
        <pc:spChg chg="mod topLvl">
          <ac:chgData name="Mohamed Radwan" userId="4bcaa16d27b46600" providerId="LiveId" clId="{CC058EAF-EC09-4DAC-B557-85AFB78FAB23}" dt="2021-10-18T14:36:48.218" v="839" actId="20577"/>
          <ac:spMkLst>
            <pc:docMk/>
            <pc:sldMk cId="519359668" sldId="2076137398"/>
            <ac:spMk id="111" creationId="{C284FF1D-A889-4526-86A4-4FDCDB3F6692}"/>
          </ac:spMkLst>
        </pc:spChg>
        <pc:spChg chg="del mod topLvl">
          <ac:chgData name="Mohamed Radwan" userId="4bcaa16d27b46600" providerId="LiveId" clId="{CC058EAF-EC09-4DAC-B557-85AFB78FAB23}" dt="2021-10-17T10:44:27.393" v="121" actId="478"/>
          <ac:spMkLst>
            <pc:docMk/>
            <pc:sldMk cId="519359668" sldId="2076137398"/>
            <ac:spMk id="113" creationId="{73933414-F519-4FED-A170-9358ACB22BF3}"/>
          </ac:spMkLst>
        </pc:spChg>
        <pc:spChg chg="mod topLvl">
          <ac:chgData name="Mohamed Radwan" userId="4bcaa16d27b46600" providerId="LiveId" clId="{CC058EAF-EC09-4DAC-B557-85AFB78FAB23}" dt="2021-10-18T14:36:30.857" v="831" actId="20577"/>
          <ac:spMkLst>
            <pc:docMk/>
            <pc:sldMk cId="519359668" sldId="2076137398"/>
            <ac:spMk id="116" creationId="{E24E912D-7A75-461D-9560-5A146D3F5A24}"/>
          </ac:spMkLst>
        </pc:spChg>
        <pc:spChg chg="del mod topLvl">
          <ac:chgData name="Mohamed Radwan" userId="4bcaa16d27b46600" providerId="LiveId" clId="{CC058EAF-EC09-4DAC-B557-85AFB78FAB23}" dt="2021-10-17T10:45:46.606" v="129" actId="478"/>
          <ac:spMkLst>
            <pc:docMk/>
            <pc:sldMk cId="519359668" sldId="2076137398"/>
            <ac:spMk id="118" creationId="{E2385574-0C60-4760-9A24-3B849408693E}"/>
          </ac:spMkLst>
        </pc:spChg>
        <pc:spChg chg="mod topLvl">
          <ac:chgData name="Mohamed Radwan" userId="4bcaa16d27b46600" providerId="LiveId" clId="{CC058EAF-EC09-4DAC-B557-85AFB78FAB23}" dt="2021-10-19T10:18:23.578" v="871" actId="1076"/>
          <ac:spMkLst>
            <pc:docMk/>
            <pc:sldMk cId="519359668" sldId="2076137398"/>
            <ac:spMk id="121" creationId="{3F6918CA-1BAC-4F2A-9FE8-313909D5DD98}"/>
          </ac:spMkLst>
        </pc:spChg>
        <pc:spChg chg="del mod topLvl">
          <ac:chgData name="Mohamed Radwan" userId="4bcaa16d27b46600" providerId="LiveId" clId="{CC058EAF-EC09-4DAC-B557-85AFB78FAB23}" dt="2021-10-17T10:47:42.664" v="137" actId="478"/>
          <ac:spMkLst>
            <pc:docMk/>
            <pc:sldMk cId="519359668" sldId="2076137398"/>
            <ac:spMk id="123" creationId="{ADBAD122-619B-453F-A6BB-231ABD865844}"/>
          </ac:spMkLst>
        </pc:spChg>
        <pc:spChg chg="mod topLvl">
          <ac:chgData name="Mohamed Radwan" userId="4bcaa16d27b46600" providerId="LiveId" clId="{CC058EAF-EC09-4DAC-B557-85AFB78FAB23}" dt="2021-10-19T10:16:05.267" v="868" actId="20577"/>
          <ac:spMkLst>
            <pc:docMk/>
            <pc:sldMk cId="519359668" sldId="2076137398"/>
            <ac:spMk id="126" creationId="{6095F6ED-7EEA-4755-B3E8-AEBA2BFE8CF6}"/>
          </ac:spMkLst>
        </pc:spChg>
        <pc:spChg chg="del mod topLvl">
          <ac:chgData name="Mohamed Radwan" userId="4bcaa16d27b46600" providerId="LiveId" clId="{CC058EAF-EC09-4DAC-B557-85AFB78FAB23}" dt="2021-10-17T10:48:15.230" v="145" actId="478"/>
          <ac:spMkLst>
            <pc:docMk/>
            <pc:sldMk cId="519359668" sldId="2076137398"/>
            <ac:spMk id="128" creationId="{9321CDEC-D566-4099-8A4C-918FB9C91CB6}"/>
          </ac:spMkLst>
        </pc:spChg>
        <pc:spChg chg="mod topLvl">
          <ac:chgData name="Mohamed Radwan" userId="4bcaa16d27b46600" providerId="LiveId" clId="{CC058EAF-EC09-4DAC-B557-85AFB78FAB23}" dt="2021-10-19T10:18:33.540" v="872" actId="1076"/>
          <ac:spMkLst>
            <pc:docMk/>
            <pc:sldMk cId="519359668" sldId="2076137398"/>
            <ac:spMk id="131" creationId="{B579A51A-6C36-41F9-9CFF-AA8BDFA434BF}"/>
          </ac:spMkLst>
        </pc:spChg>
        <pc:spChg chg="del mod topLvl">
          <ac:chgData name="Mohamed Radwan" userId="4bcaa16d27b46600" providerId="LiveId" clId="{CC058EAF-EC09-4DAC-B557-85AFB78FAB23}" dt="2021-10-17T10:49:26.414" v="154" actId="478"/>
          <ac:spMkLst>
            <pc:docMk/>
            <pc:sldMk cId="519359668" sldId="2076137398"/>
            <ac:spMk id="133" creationId="{F5A138E8-FADB-4060-9497-AD370448F1D2}"/>
          </ac:spMkLst>
        </pc:spChg>
        <pc:spChg chg="mod topLvl">
          <ac:chgData name="Mohamed Radwan" userId="4bcaa16d27b46600" providerId="LiveId" clId="{CC058EAF-EC09-4DAC-B557-85AFB78FAB23}" dt="2021-10-19T10:09:44.114" v="866" actId="1076"/>
          <ac:spMkLst>
            <pc:docMk/>
            <pc:sldMk cId="519359668" sldId="2076137398"/>
            <ac:spMk id="136" creationId="{DB40FEBD-3EBE-4A38-8CD8-E1E99E792E64}"/>
          </ac:spMkLst>
        </pc:spChg>
        <pc:spChg chg="del">
          <ac:chgData name="Mohamed Radwan" userId="4bcaa16d27b46600" providerId="LiveId" clId="{CC058EAF-EC09-4DAC-B557-85AFB78FAB23}" dt="2021-10-17T10:44:12.730" v="119" actId="478"/>
          <ac:spMkLst>
            <pc:docMk/>
            <pc:sldMk cId="519359668" sldId="2076137398"/>
            <ac:spMk id="137" creationId="{099CEBDF-E1EE-4C25-AEA3-09CDA8AF258F}"/>
          </ac:spMkLst>
        </pc:spChg>
        <pc:spChg chg="mod">
          <ac:chgData name="Mohamed Radwan" userId="4bcaa16d27b46600" providerId="LiveId" clId="{CC058EAF-EC09-4DAC-B557-85AFB78FAB23}" dt="2021-10-17T10:56:23.212" v="185" actId="571"/>
          <ac:spMkLst>
            <pc:docMk/>
            <pc:sldMk cId="519359668" sldId="2076137398"/>
            <ac:spMk id="140" creationId="{B5DA34B7-08EB-4E58-A73E-B3247C6B3319}"/>
          </ac:spMkLst>
        </pc:spChg>
        <pc:grpChg chg="add mod">
          <ac:chgData name="Mohamed Radwan" userId="4bcaa16d27b46600" providerId="LiveId" clId="{CC058EAF-EC09-4DAC-B557-85AFB78FAB23}" dt="2021-10-18T14:23:16.901" v="822" actId="1076"/>
          <ac:grpSpMkLst>
            <pc:docMk/>
            <pc:sldMk cId="519359668" sldId="2076137398"/>
            <ac:grpSpMk id="44" creationId="{3E31B783-BFD8-468E-9126-F7BB9CB39F76}"/>
          </ac:grpSpMkLst>
        </pc:grpChg>
        <pc:grpChg chg="add mod">
          <ac:chgData name="Mohamed Radwan" userId="4bcaa16d27b46600" providerId="LiveId" clId="{CC058EAF-EC09-4DAC-B557-85AFB78FAB23}" dt="2021-10-17T13:01:24.206" v="816" actId="1076"/>
          <ac:grpSpMkLst>
            <pc:docMk/>
            <pc:sldMk cId="519359668" sldId="2076137398"/>
            <ac:grpSpMk id="48" creationId="{D4BD55E4-C1ED-433C-AEC7-86CD53665CB4}"/>
          </ac:grpSpMkLst>
        </pc:grpChg>
        <pc:grpChg chg="mod">
          <ac:chgData name="Mohamed Radwan" userId="4bcaa16d27b46600" providerId="LiveId" clId="{CC058EAF-EC09-4DAC-B557-85AFB78FAB23}" dt="2021-10-17T13:01:24.206" v="816" actId="1076"/>
          <ac:grpSpMkLst>
            <pc:docMk/>
            <pc:sldMk cId="519359668" sldId="2076137398"/>
            <ac:grpSpMk id="49" creationId="{02560E07-D70F-455E-8F5C-53FB0F72BAC6}"/>
          </ac:grpSpMkLst>
        </pc:grpChg>
        <pc:grpChg chg="add mod">
          <ac:chgData name="Mohamed Radwan" userId="4bcaa16d27b46600" providerId="LiveId" clId="{CC058EAF-EC09-4DAC-B557-85AFB78FAB23}" dt="2021-10-17T10:55:34.286" v="177" actId="1076"/>
          <ac:grpSpMkLst>
            <pc:docMk/>
            <pc:sldMk cId="519359668" sldId="2076137398"/>
            <ac:grpSpMk id="53" creationId="{51DA225D-E840-452C-8549-330A74862ED2}"/>
          </ac:grpSpMkLst>
        </pc:grpChg>
        <pc:grpChg chg="add mod">
          <ac:chgData name="Mohamed Radwan" userId="4bcaa16d27b46600" providerId="LiveId" clId="{CC058EAF-EC09-4DAC-B557-85AFB78FAB23}" dt="2021-10-18T14:47:20.389" v="863" actId="1076"/>
          <ac:grpSpMkLst>
            <pc:docMk/>
            <pc:sldMk cId="519359668" sldId="2076137398"/>
            <ac:grpSpMk id="57" creationId="{DB2070BE-FB87-44C0-988A-0A936F268BFA}"/>
          </ac:grpSpMkLst>
        </pc:grpChg>
        <pc:grpChg chg="add mod">
          <ac:chgData name="Mohamed Radwan" userId="4bcaa16d27b46600" providerId="LiveId" clId="{CC058EAF-EC09-4DAC-B557-85AFB78FAB23}" dt="2021-10-17T11:21:58.794" v="401" actId="1076"/>
          <ac:grpSpMkLst>
            <pc:docMk/>
            <pc:sldMk cId="519359668" sldId="2076137398"/>
            <ac:grpSpMk id="61" creationId="{3808B361-EF7E-4E57-AB35-5F8399092A61}"/>
          </ac:grpSpMkLst>
        </pc:grpChg>
        <pc:grpChg chg="add mod">
          <ac:chgData name="Mohamed Radwan" userId="4bcaa16d27b46600" providerId="LiveId" clId="{CC058EAF-EC09-4DAC-B557-85AFB78FAB23}" dt="2021-10-19T10:18:33.540" v="872" actId="1076"/>
          <ac:grpSpMkLst>
            <pc:docMk/>
            <pc:sldMk cId="519359668" sldId="2076137398"/>
            <ac:grpSpMk id="65" creationId="{090F74B4-6844-4527-B547-9561AFF2BEFC}"/>
          </ac:grpSpMkLst>
        </pc:grpChg>
        <pc:grpChg chg="mod">
          <ac:chgData name="Mohamed Radwan" userId="4bcaa16d27b46600" providerId="LiveId" clId="{CC058EAF-EC09-4DAC-B557-85AFB78FAB23}" dt="2021-10-19T10:18:33.540" v="872" actId="1076"/>
          <ac:grpSpMkLst>
            <pc:docMk/>
            <pc:sldMk cId="519359668" sldId="2076137398"/>
            <ac:grpSpMk id="66" creationId="{A48F054C-47DF-4924-BAF8-D8280EB0A5AB}"/>
          </ac:grpSpMkLst>
        </pc:grpChg>
        <pc:grpChg chg="add mod">
          <ac:chgData name="Mohamed Radwan" userId="4bcaa16d27b46600" providerId="LiveId" clId="{CC058EAF-EC09-4DAC-B557-85AFB78FAB23}" dt="2021-10-17T10:49:37.740" v="158" actId="1076"/>
          <ac:grpSpMkLst>
            <pc:docMk/>
            <pc:sldMk cId="519359668" sldId="2076137398"/>
            <ac:grpSpMk id="70" creationId="{68B91B28-A707-43EA-B1D2-D9ABBC59B801}"/>
          </ac:grpSpMkLst>
        </pc:grpChg>
        <pc:grpChg chg="add mod">
          <ac:chgData name="Mohamed Radwan" userId="4bcaa16d27b46600" providerId="LiveId" clId="{CC058EAF-EC09-4DAC-B557-85AFB78FAB23}" dt="2021-10-17T13:01:21.402" v="815" actId="571"/>
          <ac:grpSpMkLst>
            <pc:docMk/>
            <pc:sldMk cId="519359668" sldId="2076137398"/>
            <ac:grpSpMk id="75" creationId="{2DD81DB1-D528-4347-9EB0-A37058211A54}"/>
          </ac:grpSpMkLst>
        </pc:grpChg>
        <pc:grpChg chg="add mod">
          <ac:chgData name="Mohamed Radwan" userId="4bcaa16d27b46600" providerId="LiveId" clId="{CC058EAF-EC09-4DAC-B557-85AFB78FAB23}" dt="2021-10-17T10:54:13.298" v="168" actId="571"/>
          <ac:grpSpMkLst>
            <pc:docMk/>
            <pc:sldMk cId="519359668" sldId="2076137398"/>
            <ac:grpSpMk id="75" creationId="{E223586A-70A5-4257-B65A-9B5CC9D8FDE0}"/>
          </ac:grpSpMkLst>
        </pc:grpChg>
        <pc:grpChg chg="mod">
          <ac:chgData name="Mohamed Radwan" userId="4bcaa16d27b46600" providerId="LiveId" clId="{CC058EAF-EC09-4DAC-B557-85AFB78FAB23}" dt="2021-10-17T10:54:13.298" v="168" actId="571"/>
          <ac:grpSpMkLst>
            <pc:docMk/>
            <pc:sldMk cId="519359668" sldId="2076137398"/>
            <ac:grpSpMk id="76" creationId="{340561A4-98AE-4010-A543-975CD5E49026}"/>
          </ac:grpSpMkLst>
        </pc:grpChg>
        <pc:grpChg chg="mod">
          <ac:chgData name="Mohamed Radwan" userId="4bcaa16d27b46600" providerId="LiveId" clId="{CC058EAF-EC09-4DAC-B557-85AFB78FAB23}" dt="2021-10-17T13:01:21.402" v="815" actId="571"/>
          <ac:grpSpMkLst>
            <pc:docMk/>
            <pc:sldMk cId="519359668" sldId="2076137398"/>
            <ac:grpSpMk id="76" creationId="{624B2A3A-4257-4EC6-901E-86454E8D1C38}"/>
          </ac:grpSpMkLst>
        </pc:grpChg>
        <pc:grpChg chg="add mod">
          <ac:chgData name="Mohamed Radwan" userId="4bcaa16d27b46600" providerId="LiveId" clId="{CC058EAF-EC09-4DAC-B557-85AFB78FAB23}" dt="2021-10-17T10:55:09.626" v="172" actId="571"/>
          <ac:grpSpMkLst>
            <pc:docMk/>
            <pc:sldMk cId="519359668" sldId="2076137398"/>
            <ac:grpSpMk id="81" creationId="{531582A7-1A52-4622-9C97-0EBC0F304297}"/>
          </ac:grpSpMkLst>
        </pc:grpChg>
        <pc:grpChg chg="mod">
          <ac:chgData name="Mohamed Radwan" userId="4bcaa16d27b46600" providerId="LiveId" clId="{CC058EAF-EC09-4DAC-B557-85AFB78FAB23}" dt="2021-10-17T10:55:09.626" v="172" actId="571"/>
          <ac:grpSpMkLst>
            <pc:docMk/>
            <pc:sldMk cId="519359668" sldId="2076137398"/>
            <ac:grpSpMk id="82" creationId="{722AB55F-3171-4564-AD24-B6230F94A8EF}"/>
          </ac:grpSpMkLst>
        </pc:grpChg>
        <pc:grpChg chg="add del mod">
          <ac:chgData name="Mohamed Radwan" userId="4bcaa16d27b46600" providerId="LiveId" clId="{CC058EAF-EC09-4DAC-B557-85AFB78FAB23}" dt="2021-10-17T10:55:37.277" v="178" actId="478"/>
          <ac:grpSpMkLst>
            <pc:docMk/>
            <pc:sldMk cId="519359668" sldId="2076137398"/>
            <ac:grpSpMk id="87" creationId="{A709E657-1712-4046-8553-19E48FEB8390}"/>
          </ac:grpSpMkLst>
        </pc:grpChg>
        <pc:grpChg chg="add mod">
          <ac:chgData name="Mohamed Radwan" userId="4bcaa16d27b46600" providerId="LiveId" clId="{CC058EAF-EC09-4DAC-B557-85AFB78FAB23}" dt="2021-10-17T10:55:30.246" v="176" actId="571"/>
          <ac:grpSpMkLst>
            <pc:docMk/>
            <pc:sldMk cId="519359668" sldId="2076137398"/>
            <ac:grpSpMk id="92" creationId="{2373C9A3-BF81-4F64-9384-0E3473B1F6F8}"/>
          </ac:grpSpMkLst>
        </pc:grpChg>
        <pc:grpChg chg="add mod">
          <ac:chgData name="Mohamed Radwan" userId="4bcaa16d27b46600" providerId="LiveId" clId="{CC058EAF-EC09-4DAC-B557-85AFB78FAB23}" dt="2021-10-17T10:56:08.398" v="182" actId="1076"/>
          <ac:grpSpMkLst>
            <pc:docMk/>
            <pc:sldMk cId="519359668" sldId="2076137398"/>
            <ac:grpSpMk id="96" creationId="{461E756C-A5F1-41EF-AD58-A2C6DE98CA21}"/>
          </ac:grpSpMkLst>
        </pc:grpChg>
        <pc:grpChg chg="add mod">
          <ac:chgData name="Mohamed Radwan" userId="4bcaa16d27b46600" providerId="LiveId" clId="{CC058EAF-EC09-4DAC-B557-85AFB78FAB23}" dt="2021-10-17T10:56:23.212" v="185" actId="571"/>
          <ac:grpSpMkLst>
            <pc:docMk/>
            <pc:sldMk cId="519359668" sldId="2076137398"/>
            <ac:grpSpMk id="101" creationId="{7F312EAD-5764-46B5-AED9-F24ED0526018}"/>
          </ac:grpSpMkLst>
        </pc:grpChg>
        <pc:grpChg chg="del">
          <ac:chgData name="Mohamed Radwan" userId="4bcaa16d27b46600" providerId="LiveId" clId="{CC058EAF-EC09-4DAC-B557-85AFB78FAB23}" dt="2021-10-17T10:42:47.045" v="108" actId="165"/>
          <ac:grpSpMkLst>
            <pc:docMk/>
            <pc:sldMk cId="519359668" sldId="2076137398"/>
            <ac:grpSpMk id="102" creationId="{2B19BB17-90B7-432F-AD9E-18C529F33F35}"/>
          </ac:grpSpMkLst>
        </pc:grpChg>
        <pc:grpChg chg="del">
          <ac:chgData name="Mohamed Radwan" userId="4bcaa16d27b46600" providerId="LiveId" clId="{CC058EAF-EC09-4DAC-B557-85AFB78FAB23}" dt="2021-10-17T10:43:34.238" v="113" actId="165"/>
          <ac:grpSpMkLst>
            <pc:docMk/>
            <pc:sldMk cId="519359668" sldId="2076137398"/>
            <ac:grpSpMk id="107" creationId="{0237B9DF-89D6-4847-ACC8-E44A3319F5F8}"/>
          </ac:grpSpMkLst>
        </pc:grpChg>
        <pc:grpChg chg="del">
          <ac:chgData name="Mohamed Radwan" userId="4bcaa16d27b46600" providerId="LiveId" clId="{CC058EAF-EC09-4DAC-B557-85AFB78FAB23}" dt="2021-10-17T10:44:09.716" v="118" actId="165"/>
          <ac:grpSpMkLst>
            <pc:docMk/>
            <pc:sldMk cId="519359668" sldId="2076137398"/>
            <ac:grpSpMk id="112" creationId="{A2A32550-BE22-4762-AB56-69C747162B37}"/>
          </ac:grpSpMkLst>
        </pc:grpChg>
        <pc:grpChg chg="del">
          <ac:chgData name="Mohamed Radwan" userId="4bcaa16d27b46600" providerId="LiveId" clId="{CC058EAF-EC09-4DAC-B557-85AFB78FAB23}" dt="2021-10-17T10:45:42.936" v="128" actId="165"/>
          <ac:grpSpMkLst>
            <pc:docMk/>
            <pc:sldMk cId="519359668" sldId="2076137398"/>
            <ac:grpSpMk id="117" creationId="{F739B26E-B39C-4FC5-9049-041FAFF369FA}"/>
          </ac:grpSpMkLst>
        </pc:grpChg>
        <pc:grpChg chg="del">
          <ac:chgData name="Mohamed Radwan" userId="4bcaa16d27b46600" providerId="LiveId" clId="{CC058EAF-EC09-4DAC-B557-85AFB78FAB23}" dt="2021-10-17T10:47:38.190" v="136" actId="165"/>
          <ac:grpSpMkLst>
            <pc:docMk/>
            <pc:sldMk cId="519359668" sldId="2076137398"/>
            <ac:grpSpMk id="122" creationId="{599B8602-5315-4F78-A8D5-0D0A354B8481}"/>
          </ac:grpSpMkLst>
        </pc:grpChg>
        <pc:grpChg chg="del">
          <ac:chgData name="Mohamed Radwan" userId="4bcaa16d27b46600" providerId="LiveId" clId="{CC058EAF-EC09-4DAC-B557-85AFB78FAB23}" dt="2021-10-17T10:48:11.539" v="144" actId="165"/>
          <ac:grpSpMkLst>
            <pc:docMk/>
            <pc:sldMk cId="519359668" sldId="2076137398"/>
            <ac:grpSpMk id="127" creationId="{9F5568CC-0B17-46B0-8A8A-D3CBC11FF6B9}"/>
          </ac:grpSpMkLst>
        </pc:grpChg>
        <pc:grpChg chg="del">
          <ac:chgData name="Mohamed Radwan" userId="4bcaa16d27b46600" providerId="LiveId" clId="{CC058EAF-EC09-4DAC-B557-85AFB78FAB23}" dt="2021-10-17T10:49:22.398" v="152" actId="165"/>
          <ac:grpSpMkLst>
            <pc:docMk/>
            <pc:sldMk cId="519359668" sldId="2076137398"/>
            <ac:grpSpMk id="132" creationId="{A27F7793-8B3C-47BA-B746-88251BA03BEF}"/>
          </ac:grpSpMkLst>
        </pc:grpChg>
        <pc:grpChg chg="mod">
          <ac:chgData name="Mohamed Radwan" userId="4bcaa16d27b46600" providerId="LiveId" clId="{CC058EAF-EC09-4DAC-B557-85AFB78FAB23}" dt="2021-10-17T10:56:23.212" v="185" actId="571"/>
          <ac:grpSpMkLst>
            <pc:docMk/>
            <pc:sldMk cId="519359668" sldId="2076137398"/>
            <ac:grpSpMk id="138" creationId="{9FF266A0-2D33-4F65-93CC-F9A3EF30B08A}"/>
          </ac:grpSpMkLst>
        </pc:grpChg>
        <pc:picChg chg="mod">
          <ac:chgData name="Mohamed Radwan" userId="4bcaa16d27b46600" providerId="LiveId" clId="{CC058EAF-EC09-4DAC-B557-85AFB78FAB23}" dt="2021-10-18T14:23:16.901" v="822" actId="1076"/>
          <ac:picMkLst>
            <pc:docMk/>
            <pc:sldMk cId="519359668" sldId="2076137398"/>
            <ac:picMk id="46" creationId="{705445D3-1621-4924-9EA9-1F98BF5A6D9C}"/>
          </ac:picMkLst>
        </pc:picChg>
        <pc:picChg chg="mod">
          <ac:chgData name="Mohamed Radwan" userId="4bcaa16d27b46600" providerId="LiveId" clId="{CC058EAF-EC09-4DAC-B557-85AFB78FAB23}" dt="2021-10-18T14:23:16.901" v="822" actId="1076"/>
          <ac:picMkLst>
            <pc:docMk/>
            <pc:sldMk cId="519359668" sldId="2076137398"/>
            <ac:picMk id="47" creationId="{5F1BE173-3101-4037-AB2F-B32AB295C9F6}"/>
          </ac:picMkLst>
        </pc:picChg>
        <pc:picChg chg="mod">
          <ac:chgData name="Mohamed Radwan" userId="4bcaa16d27b46600" providerId="LiveId" clId="{CC058EAF-EC09-4DAC-B557-85AFB78FAB23}" dt="2021-10-17T13:01:24.206" v="816" actId="1076"/>
          <ac:picMkLst>
            <pc:docMk/>
            <pc:sldMk cId="519359668" sldId="2076137398"/>
            <ac:picMk id="50" creationId="{18FB97B9-431B-4188-8DFF-9A4FC03B4FF6}"/>
          </ac:picMkLst>
        </pc:picChg>
        <pc:picChg chg="mod">
          <ac:chgData name="Mohamed Radwan" userId="4bcaa16d27b46600" providerId="LiveId" clId="{CC058EAF-EC09-4DAC-B557-85AFB78FAB23}" dt="2021-10-17T13:01:24.206" v="816" actId="1076"/>
          <ac:picMkLst>
            <pc:docMk/>
            <pc:sldMk cId="519359668" sldId="2076137398"/>
            <ac:picMk id="52" creationId="{942AC477-81E2-425C-8E6A-408F5189BDC0}"/>
          </ac:picMkLst>
        </pc:picChg>
        <pc:picChg chg="mod">
          <ac:chgData name="Mohamed Radwan" userId="4bcaa16d27b46600" providerId="LiveId" clId="{CC058EAF-EC09-4DAC-B557-85AFB78FAB23}" dt="2021-10-17T10:55:34.286" v="177" actId="1076"/>
          <ac:picMkLst>
            <pc:docMk/>
            <pc:sldMk cId="519359668" sldId="2076137398"/>
            <ac:picMk id="55" creationId="{DA2C8BAB-D131-4C4E-9893-2C077D1B0B79}"/>
          </ac:picMkLst>
        </pc:picChg>
        <pc:picChg chg="mod">
          <ac:chgData name="Mohamed Radwan" userId="4bcaa16d27b46600" providerId="LiveId" clId="{CC058EAF-EC09-4DAC-B557-85AFB78FAB23}" dt="2021-10-17T10:55:34.286" v="177" actId="1076"/>
          <ac:picMkLst>
            <pc:docMk/>
            <pc:sldMk cId="519359668" sldId="2076137398"/>
            <ac:picMk id="56" creationId="{F5A83110-04DA-43BE-990B-55F9E9EFDD00}"/>
          </ac:picMkLst>
        </pc:picChg>
        <pc:picChg chg="mod">
          <ac:chgData name="Mohamed Radwan" userId="4bcaa16d27b46600" providerId="LiveId" clId="{CC058EAF-EC09-4DAC-B557-85AFB78FAB23}" dt="2021-10-18T14:47:20.389" v="863" actId="1076"/>
          <ac:picMkLst>
            <pc:docMk/>
            <pc:sldMk cId="519359668" sldId="2076137398"/>
            <ac:picMk id="59" creationId="{F2077815-83BC-48DC-A0EE-788FB69ED6AD}"/>
          </ac:picMkLst>
        </pc:picChg>
        <pc:picChg chg="mod">
          <ac:chgData name="Mohamed Radwan" userId="4bcaa16d27b46600" providerId="LiveId" clId="{CC058EAF-EC09-4DAC-B557-85AFB78FAB23}" dt="2021-10-18T14:47:20.389" v="863" actId="1076"/>
          <ac:picMkLst>
            <pc:docMk/>
            <pc:sldMk cId="519359668" sldId="2076137398"/>
            <ac:picMk id="60" creationId="{842A09BB-BBF1-4654-8642-C63444ED446E}"/>
          </ac:picMkLst>
        </pc:picChg>
        <pc:picChg chg="mod">
          <ac:chgData name="Mohamed Radwan" userId="4bcaa16d27b46600" providerId="LiveId" clId="{CC058EAF-EC09-4DAC-B557-85AFB78FAB23}" dt="2021-10-17T11:21:58.794" v="401" actId="1076"/>
          <ac:picMkLst>
            <pc:docMk/>
            <pc:sldMk cId="519359668" sldId="2076137398"/>
            <ac:picMk id="63" creationId="{2AE19B82-3FD5-42D5-8163-D99B8C5511C9}"/>
          </ac:picMkLst>
        </pc:picChg>
        <pc:picChg chg="mod">
          <ac:chgData name="Mohamed Radwan" userId="4bcaa16d27b46600" providerId="LiveId" clId="{CC058EAF-EC09-4DAC-B557-85AFB78FAB23}" dt="2021-10-17T11:21:58.794" v="401" actId="1076"/>
          <ac:picMkLst>
            <pc:docMk/>
            <pc:sldMk cId="519359668" sldId="2076137398"/>
            <ac:picMk id="64" creationId="{34B59A5C-ADB6-4988-ADF6-04959D1AA4BC}"/>
          </ac:picMkLst>
        </pc:picChg>
        <pc:picChg chg="mod">
          <ac:chgData name="Mohamed Radwan" userId="4bcaa16d27b46600" providerId="LiveId" clId="{CC058EAF-EC09-4DAC-B557-85AFB78FAB23}" dt="2021-10-19T10:18:33.540" v="872" actId="1076"/>
          <ac:picMkLst>
            <pc:docMk/>
            <pc:sldMk cId="519359668" sldId="2076137398"/>
            <ac:picMk id="67" creationId="{46A4FB8C-7B33-4D1E-B1B3-FB08CCD3AE8F}"/>
          </ac:picMkLst>
        </pc:picChg>
        <pc:picChg chg="mod">
          <ac:chgData name="Mohamed Radwan" userId="4bcaa16d27b46600" providerId="LiveId" clId="{CC058EAF-EC09-4DAC-B557-85AFB78FAB23}" dt="2021-10-19T10:18:33.540" v="872" actId="1076"/>
          <ac:picMkLst>
            <pc:docMk/>
            <pc:sldMk cId="519359668" sldId="2076137398"/>
            <ac:picMk id="69" creationId="{37D9EC73-5C63-44E7-9F2E-6C25903CA236}"/>
          </ac:picMkLst>
        </pc:picChg>
        <pc:picChg chg="mod">
          <ac:chgData name="Mohamed Radwan" userId="4bcaa16d27b46600" providerId="LiveId" clId="{CC058EAF-EC09-4DAC-B557-85AFB78FAB23}" dt="2021-10-17T10:49:37.740" v="158" actId="1076"/>
          <ac:picMkLst>
            <pc:docMk/>
            <pc:sldMk cId="519359668" sldId="2076137398"/>
            <ac:picMk id="72" creationId="{423E1E40-E63F-4B21-AC71-3EF650B8EFC7}"/>
          </ac:picMkLst>
        </pc:picChg>
        <pc:picChg chg="mod">
          <ac:chgData name="Mohamed Radwan" userId="4bcaa16d27b46600" providerId="LiveId" clId="{CC058EAF-EC09-4DAC-B557-85AFB78FAB23}" dt="2021-10-17T10:49:37.740" v="158" actId="1076"/>
          <ac:picMkLst>
            <pc:docMk/>
            <pc:sldMk cId="519359668" sldId="2076137398"/>
            <ac:picMk id="73" creationId="{EDA06FD9-5CAF-47A3-AFB8-AED88DC7DA91}"/>
          </ac:picMkLst>
        </pc:picChg>
        <pc:picChg chg="mod">
          <ac:chgData name="Mohamed Radwan" userId="4bcaa16d27b46600" providerId="LiveId" clId="{CC058EAF-EC09-4DAC-B557-85AFB78FAB23}" dt="2021-10-17T13:01:21.402" v="815" actId="571"/>
          <ac:picMkLst>
            <pc:docMk/>
            <pc:sldMk cId="519359668" sldId="2076137398"/>
            <ac:picMk id="77" creationId="{9676461F-86E6-49E0-833F-2F82B797538D}"/>
          </ac:picMkLst>
        </pc:picChg>
        <pc:picChg chg="mod">
          <ac:chgData name="Mohamed Radwan" userId="4bcaa16d27b46600" providerId="LiveId" clId="{CC058EAF-EC09-4DAC-B557-85AFB78FAB23}" dt="2021-10-17T10:54:13.298" v="168" actId="571"/>
          <ac:picMkLst>
            <pc:docMk/>
            <pc:sldMk cId="519359668" sldId="2076137398"/>
            <ac:picMk id="77" creationId="{B041BBAE-24B2-44C3-86BB-2C4776EA4ADD}"/>
          </ac:picMkLst>
        </pc:picChg>
        <pc:picChg chg="mod">
          <ac:chgData name="Mohamed Radwan" userId="4bcaa16d27b46600" providerId="LiveId" clId="{CC058EAF-EC09-4DAC-B557-85AFB78FAB23}" dt="2021-10-17T10:54:13.298" v="168" actId="571"/>
          <ac:picMkLst>
            <pc:docMk/>
            <pc:sldMk cId="519359668" sldId="2076137398"/>
            <ac:picMk id="79" creationId="{1FADD101-A647-4DC5-979D-87A2CCF2406D}"/>
          </ac:picMkLst>
        </pc:picChg>
        <pc:picChg chg="mod">
          <ac:chgData name="Mohamed Radwan" userId="4bcaa16d27b46600" providerId="LiveId" clId="{CC058EAF-EC09-4DAC-B557-85AFB78FAB23}" dt="2021-10-17T13:01:21.402" v="815" actId="571"/>
          <ac:picMkLst>
            <pc:docMk/>
            <pc:sldMk cId="519359668" sldId="2076137398"/>
            <ac:picMk id="79" creationId="{C6F683D1-0823-4BA8-B832-F2225701EF1E}"/>
          </ac:picMkLst>
        </pc:picChg>
        <pc:picChg chg="mod">
          <ac:chgData name="Mohamed Radwan" userId="4bcaa16d27b46600" providerId="LiveId" clId="{CC058EAF-EC09-4DAC-B557-85AFB78FAB23}" dt="2021-10-17T10:55:09.626" v="172" actId="571"/>
          <ac:picMkLst>
            <pc:docMk/>
            <pc:sldMk cId="519359668" sldId="2076137398"/>
            <ac:picMk id="83" creationId="{EBB47C90-F358-4054-B5EC-95D06C78C3D1}"/>
          </ac:picMkLst>
        </pc:picChg>
        <pc:picChg chg="mod">
          <ac:chgData name="Mohamed Radwan" userId="4bcaa16d27b46600" providerId="LiveId" clId="{CC058EAF-EC09-4DAC-B557-85AFB78FAB23}" dt="2021-10-17T10:55:09.626" v="172" actId="571"/>
          <ac:picMkLst>
            <pc:docMk/>
            <pc:sldMk cId="519359668" sldId="2076137398"/>
            <ac:picMk id="85" creationId="{447FB91F-8D21-412A-B16B-670E05136720}"/>
          </ac:picMkLst>
        </pc:picChg>
        <pc:picChg chg="mod">
          <ac:chgData name="Mohamed Radwan" userId="4bcaa16d27b46600" providerId="LiveId" clId="{CC058EAF-EC09-4DAC-B557-85AFB78FAB23}" dt="2021-10-17T10:55:25.453" v="174" actId="571"/>
          <ac:picMkLst>
            <pc:docMk/>
            <pc:sldMk cId="519359668" sldId="2076137398"/>
            <ac:picMk id="89" creationId="{EE106690-FF2B-46DB-85B7-832E6D24916C}"/>
          </ac:picMkLst>
        </pc:picChg>
        <pc:picChg chg="mod">
          <ac:chgData name="Mohamed Radwan" userId="4bcaa16d27b46600" providerId="LiveId" clId="{CC058EAF-EC09-4DAC-B557-85AFB78FAB23}" dt="2021-10-17T10:55:25.453" v="174" actId="571"/>
          <ac:picMkLst>
            <pc:docMk/>
            <pc:sldMk cId="519359668" sldId="2076137398"/>
            <ac:picMk id="90" creationId="{66EDCEE1-732E-4912-BF88-99207E1695C7}"/>
          </ac:picMkLst>
        </pc:picChg>
        <pc:picChg chg="mod">
          <ac:chgData name="Mohamed Radwan" userId="4bcaa16d27b46600" providerId="LiveId" clId="{CC058EAF-EC09-4DAC-B557-85AFB78FAB23}" dt="2021-10-17T10:55:30.246" v="176" actId="571"/>
          <ac:picMkLst>
            <pc:docMk/>
            <pc:sldMk cId="519359668" sldId="2076137398"/>
            <ac:picMk id="94" creationId="{B6D758B5-01EC-4909-A77F-F95C944046C2}"/>
          </ac:picMkLst>
        </pc:picChg>
        <pc:picChg chg="mod">
          <ac:chgData name="Mohamed Radwan" userId="4bcaa16d27b46600" providerId="LiveId" clId="{CC058EAF-EC09-4DAC-B557-85AFB78FAB23}" dt="2021-10-17T10:55:30.246" v="176" actId="571"/>
          <ac:picMkLst>
            <pc:docMk/>
            <pc:sldMk cId="519359668" sldId="2076137398"/>
            <ac:picMk id="95" creationId="{2EFD1644-93A2-456C-8955-188D41D4F54B}"/>
          </ac:picMkLst>
        </pc:picChg>
        <pc:picChg chg="mod">
          <ac:chgData name="Mohamed Radwan" userId="4bcaa16d27b46600" providerId="LiveId" clId="{CC058EAF-EC09-4DAC-B557-85AFB78FAB23}" dt="2021-10-17T10:56:08.398" v="182" actId="1076"/>
          <ac:picMkLst>
            <pc:docMk/>
            <pc:sldMk cId="519359668" sldId="2076137398"/>
            <ac:picMk id="98" creationId="{C369AF45-2E7C-4C5C-9DD1-4739075C618C}"/>
          </ac:picMkLst>
        </pc:picChg>
        <pc:picChg chg="mod">
          <ac:chgData name="Mohamed Radwan" userId="4bcaa16d27b46600" providerId="LiveId" clId="{CC058EAF-EC09-4DAC-B557-85AFB78FAB23}" dt="2021-10-17T10:56:08.398" v="182" actId="1076"/>
          <ac:picMkLst>
            <pc:docMk/>
            <pc:sldMk cId="519359668" sldId="2076137398"/>
            <ac:picMk id="99" creationId="{FA0D098A-E184-4FF4-A0B1-902DABB231C4}"/>
          </ac:picMkLst>
        </pc:picChg>
        <pc:picChg chg="del mod topLvl">
          <ac:chgData name="Mohamed Radwan" userId="4bcaa16d27b46600" providerId="LiveId" clId="{CC058EAF-EC09-4DAC-B557-85AFB78FAB23}" dt="2021-10-17T10:42:50.447" v="109" actId="478"/>
          <ac:picMkLst>
            <pc:docMk/>
            <pc:sldMk cId="519359668" sldId="2076137398"/>
            <ac:picMk id="104" creationId="{93FEC6CF-46E6-4991-8FF5-95E2A7C18DDA}"/>
          </ac:picMkLst>
        </pc:picChg>
        <pc:picChg chg="del mod topLvl">
          <ac:chgData name="Mohamed Radwan" userId="4bcaa16d27b46600" providerId="LiveId" clId="{CC058EAF-EC09-4DAC-B557-85AFB78FAB23}" dt="2021-10-17T10:42:53.138" v="110" actId="478"/>
          <ac:picMkLst>
            <pc:docMk/>
            <pc:sldMk cId="519359668" sldId="2076137398"/>
            <ac:picMk id="105" creationId="{D2CA3636-19F5-4F00-B90A-5BD5B6F44FC1}"/>
          </ac:picMkLst>
        </pc:picChg>
        <pc:picChg chg="del mod topLvl">
          <ac:chgData name="Mohamed Radwan" userId="4bcaa16d27b46600" providerId="LiveId" clId="{CC058EAF-EC09-4DAC-B557-85AFB78FAB23}" dt="2021-10-17T10:43:37.629" v="114" actId="478"/>
          <ac:picMkLst>
            <pc:docMk/>
            <pc:sldMk cId="519359668" sldId="2076137398"/>
            <ac:picMk id="109" creationId="{47952B2F-8C1B-4366-8DB1-AF89EEE6D9AF}"/>
          </ac:picMkLst>
        </pc:picChg>
        <pc:picChg chg="del mod topLvl">
          <ac:chgData name="Mohamed Radwan" userId="4bcaa16d27b46600" providerId="LiveId" clId="{CC058EAF-EC09-4DAC-B557-85AFB78FAB23}" dt="2021-10-17T10:43:40.446" v="115" actId="478"/>
          <ac:picMkLst>
            <pc:docMk/>
            <pc:sldMk cId="519359668" sldId="2076137398"/>
            <ac:picMk id="110" creationId="{F3689365-3803-416D-B04D-8B666C4FA38F}"/>
          </ac:picMkLst>
        </pc:picChg>
        <pc:picChg chg="del mod topLvl">
          <ac:chgData name="Mohamed Radwan" userId="4bcaa16d27b46600" providerId="LiveId" clId="{CC058EAF-EC09-4DAC-B557-85AFB78FAB23}" dt="2021-10-17T10:44:25.625" v="120" actId="478"/>
          <ac:picMkLst>
            <pc:docMk/>
            <pc:sldMk cId="519359668" sldId="2076137398"/>
            <ac:picMk id="114" creationId="{240A4377-FFFB-45FA-9550-712B2C0F6CA2}"/>
          </ac:picMkLst>
        </pc:picChg>
        <pc:picChg chg="del mod topLvl">
          <ac:chgData name="Mohamed Radwan" userId="4bcaa16d27b46600" providerId="LiveId" clId="{CC058EAF-EC09-4DAC-B557-85AFB78FAB23}" dt="2021-10-17T10:44:28.650" v="122" actId="478"/>
          <ac:picMkLst>
            <pc:docMk/>
            <pc:sldMk cId="519359668" sldId="2076137398"/>
            <ac:picMk id="115" creationId="{7A711633-01D2-4821-8D78-0D33581B32E6}"/>
          </ac:picMkLst>
        </pc:picChg>
        <pc:picChg chg="del mod topLvl">
          <ac:chgData name="Mohamed Radwan" userId="4bcaa16d27b46600" providerId="LiveId" clId="{CC058EAF-EC09-4DAC-B557-85AFB78FAB23}" dt="2021-10-17T10:45:46.606" v="129" actId="478"/>
          <ac:picMkLst>
            <pc:docMk/>
            <pc:sldMk cId="519359668" sldId="2076137398"/>
            <ac:picMk id="119" creationId="{9BADBCA9-1961-4B3A-892A-184B15A691A9}"/>
          </ac:picMkLst>
        </pc:picChg>
        <pc:picChg chg="del mod topLvl">
          <ac:chgData name="Mohamed Radwan" userId="4bcaa16d27b46600" providerId="LiveId" clId="{CC058EAF-EC09-4DAC-B557-85AFB78FAB23}" dt="2021-10-17T10:45:49.358" v="130" actId="478"/>
          <ac:picMkLst>
            <pc:docMk/>
            <pc:sldMk cId="519359668" sldId="2076137398"/>
            <ac:picMk id="120" creationId="{F7E25F83-953A-4D54-AC44-2D7FFF44C313}"/>
          </ac:picMkLst>
        </pc:picChg>
        <pc:picChg chg="del mod topLvl">
          <ac:chgData name="Mohamed Radwan" userId="4bcaa16d27b46600" providerId="LiveId" clId="{CC058EAF-EC09-4DAC-B557-85AFB78FAB23}" dt="2021-10-17T10:47:42.664" v="137" actId="478"/>
          <ac:picMkLst>
            <pc:docMk/>
            <pc:sldMk cId="519359668" sldId="2076137398"/>
            <ac:picMk id="124" creationId="{8719DB19-FC73-448F-BFE7-A429BDFD70F8}"/>
          </ac:picMkLst>
        </pc:picChg>
        <pc:picChg chg="del mod topLvl">
          <ac:chgData name="Mohamed Radwan" userId="4bcaa16d27b46600" providerId="LiveId" clId="{CC058EAF-EC09-4DAC-B557-85AFB78FAB23}" dt="2021-10-17T10:47:45.457" v="138" actId="478"/>
          <ac:picMkLst>
            <pc:docMk/>
            <pc:sldMk cId="519359668" sldId="2076137398"/>
            <ac:picMk id="125" creationId="{5BB80FB5-815D-4C57-A72A-161115091304}"/>
          </ac:picMkLst>
        </pc:picChg>
        <pc:picChg chg="del mod topLvl">
          <ac:chgData name="Mohamed Radwan" userId="4bcaa16d27b46600" providerId="LiveId" clId="{CC058EAF-EC09-4DAC-B557-85AFB78FAB23}" dt="2021-10-17T10:48:15.230" v="145" actId="478"/>
          <ac:picMkLst>
            <pc:docMk/>
            <pc:sldMk cId="519359668" sldId="2076137398"/>
            <ac:picMk id="129" creationId="{87535B18-342B-4857-9121-A2F73DBEDA15}"/>
          </ac:picMkLst>
        </pc:picChg>
        <pc:picChg chg="del mod topLvl">
          <ac:chgData name="Mohamed Radwan" userId="4bcaa16d27b46600" providerId="LiveId" clId="{CC058EAF-EC09-4DAC-B557-85AFB78FAB23}" dt="2021-10-17T10:48:19.399" v="146" actId="478"/>
          <ac:picMkLst>
            <pc:docMk/>
            <pc:sldMk cId="519359668" sldId="2076137398"/>
            <ac:picMk id="130" creationId="{6908EEB2-5AA9-48A0-ABC2-0E4A94DFDFF5}"/>
          </ac:picMkLst>
        </pc:picChg>
        <pc:picChg chg="del mod topLvl">
          <ac:chgData name="Mohamed Radwan" userId="4bcaa16d27b46600" providerId="LiveId" clId="{CC058EAF-EC09-4DAC-B557-85AFB78FAB23}" dt="2021-10-17T10:49:24.537" v="153" actId="478"/>
          <ac:picMkLst>
            <pc:docMk/>
            <pc:sldMk cId="519359668" sldId="2076137398"/>
            <ac:picMk id="134" creationId="{7E11FBE9-5D7D-4C68-91FD-28FCFF3BB383}"/>
          </ac:picMkLst>
        </pc:picChg>
        <pc:picChg chg="del mod topLvl">
          <ac:chgData name="Mohamed Radwan" userId="4bcaa16d27b46600" providerId="LiveId" clId="{CC058EAF-EC09-4DAC-B557-85AFB78FAB23}" dt="2021-10-17T10:49:28.773" v="155" actId="478"/>
          <ac:picMkLst>
            <pc:docMk/>
            <pc:sldMk cId="519359668" sldId="2076137398"/>
            <ac:picMk id="135" creationId="{EA479A9E-AFB6-47BE-9FFF-626356A535B2}"/>
          </ac:picMkLst>
        </pc:picChg>
        <pc:picChg chg="mod">
          <ac:chgData name="Mohamed Radwan" userId="4bcaa16d27b46600" providerId="LiveId" clId="{CC058EAF-EC09-4DAC-B557-85AFB78FAB23}" dt="2021-10-17T10:56:23.212" v="185" actId="571"/>
          <ac:picMkLst>
            <pc:docMk/>
            <pc:sldMk cId="519359668" sldId="2076137398"/>
            <ac:picMk id="139" creationId="{C3F5A387-81E6-416B-86F3-6B85DB858066}"/>
          </ac:picMkLst>
        </pc:picChg>
        <pc:picChg chg="mod">
          <ac:chgData name="Mohamed Radwan" userId="4bcaa16d27b46600" providerId="LiveId" clId="{CC058EAF-EC09-4DAC-B557-85AFB78FAB23}" dt="2021-10-17T10:56:23.212" v="185" actId="571"/>
          <ac:picMkLst>
            <pc:docMk/>
            <pc:sldMk cId="519359668" sldId="2076137398"/>
            <ac:picMk id="141" creationId="{466E6360-5637-405F-A9F0-796E3392D060}"/>
          </ac:picMkLst>
        </pc:picChg>
      </pc:sldChg>
      <pc:sldChg chg="del">
        <pc:chgData name="Mohamed Radwan" userId="4bcaa16d27b46600" providerId="LiveId" clId="{CC058EAF-EC09-4DAC-B557-85AFB78FAB23}" dt="2021-10-17T11:55:27.340" v="783" actId="47"/>
        <pc:sldMkLst>
          <pc:docMk/>
          <pc:sldMk cId="3600112447" sldId="2076137399"/>
        </pc:sldMkLst>
      </pc:sldChg>
      <pc:sldChg chg="del">
        <pc:chgData name="Mohamed Radwan" userId="4bcaa16d27b46600" providerId="LiveId" clId="{CC058EAF-EC09-4DAC-B557-85AFB78FAB23}" dt="2021-10-17T11:55:27.340" v="783" actId="47"/>
        <pc:sldMkLst>
          <pc:docMk/>
          <pc:sldMk cId="1563321963" sldId="2076137400"/>
        </pc:sldMkLst>
      </pc:sldChg>
      <pc:sldChg chg="del">
        <pc:chgData name="Mohamed Radwan" userId="4bcaa16d27b46600" providerId="LiveId" clId="{CC058EAF-EC09-4DAC-B557-85AFB78FAB23}" dt="2021-10-17T11:55:27.340" v="783" actId="47"/>
        <pc:sldMkLst>
          <pc:docMk/>
          <pc:sldMk cId="3292153274" sldId="2076137401"/>
        </pc:sldMkLst>
      </pc:sldChg>
      <pc:sldChg chg="del">
        <pc:chgData name="Mohamed Radwan" userId="4bcaa16d27b46600" providerId="LiveId" clId="{CC058EAF-EC09-4DAC-B557-85AFB78FAB23}" dt="2021-10-17T11:55:27.340" v="783" actId="47"/>
        <pc:sldMkLst>
          <pc:docMk/>
          <pc:sldMk cId="2305405405" sldId="2076137402"/>
        </pc:sldMkLst>
      </pc:sldChg>
      <pc:sldChg chg="del">
        <pc:chgData name="Mohamed Radwan" userId="4bcaa16d27b46600" providerId="LiveId" clId="{CC058EAF-EC09-4DAC-B557-85AFB78FAB23}" dt="2021-10-17T11:55:27.340" v="783" actId="47"/>
        <pc:sldMkLst>
          <pc:docMk/>
          <pc:sldMk cId="838150413" sldId="2076137403"/>
        </pc:sldMkLst>
      </pc:sldChg>
      <pc:sldChg chg="del">
        <pc:chgData name="Mohamed Radwan" userId="4bcaa16d27b46600" providerId="LiveId" clId="{CC058EAF-EC09-4DAC-B557-85AFB78FAB23}" dt="2021-10-17T11:55:27.340" v="783" actId="47"/>
        <pc:sldMkLst>
          <pc:docMk/>
          <pc:sldMk cId="4040064054" sldId="2076137404"/>
        </pc:sldMkLst>
      </pc:sldChg>
      <pc:sldChg chg="del">
        <pc:chgData name="Mohamed Radwan" userId="4bcaa16d27b46600" providerId="LiveId" clId="{CC058EAF-EC09-4DAC-B557-85AFB78FAB23}" dt="2021-10-17T11:55:27.340" v="783" actId="47"/>
        <pc:sldMkLst>
          <pc:docMk/>
          <pc:sldMk cId="2966892058" sldId="2076137405"/>
        </pc:sldMkLst>
      </pc:sldChg>
      <pc:sldChg chg="del">
        <pc:chgData name="Mohamed Radwan" userId="4bcaa16d27b46600" providerId="LiveId" clId="{CC058EAF-EC09-4DAC-B557-85AFB78FAB23}" dt="2021-10-17T11:55:27.340" v="783" actId="47"/>
        <pc:sldMkLst>
          <pc:docMk/>
          <pc:sldMk cId="536062329" sldId="2076137406"/>
        </pc:sldMkLst>
      </pc:sldChg>
      <pc:sldChg chg="modSp del">
        <pc:chgData name="Mohamed Radwan" userId="4bcaa16d27b46600" providerId="LiveId" clId="{CC058EAF-EC09-4DAC-B557-85AFB78FAB23}" dt="2021-10-17T11:55:27.340" v="783" actId="47"/>
        <pc:sldMkLst>
          <pc:docMk/>
          <pc:sldMk cId="2543669520" sldId="2076137407"/>
        </pc:sldMkLst>
        <pc:spChg chg="mod">
          <ac:chgData name="Mohamed Radwan" userId="4bcaa16d27b46600" providerId="LiveId" clId="{CC058EAF-EC09-4DAC-B557-85AFB78FAB23}" dt="2021-10-17T11:12:40.723" v="313"/>
          <ac:spMkLst>
            <pc:docMk/>
            <pc:sldMk cId="2543669520" sldId="2076137407"/>
            <ac:spMk id="6" creationId="{F9CB73BB-2AA6-458F-9B0A-E987A051A35E}"/>
          </ac:spMkLst>
        </pc:spChg>
      </pc:sldChg>
      <pc:sldChg chg="addSp delSp modSp add mod">
        <pc:chgData name="Mohamed Radwan" userId="4bcaa16d27b46600" providerId="LiveId" clId="{CC058EAF-EC09-4DAC-B557-85AFB78FAB23}" dt="2021-10-19T11:04:35.233" v="909" actId="1076"/>
        <pc:sldMkLst>
          <pc:docMk/>
          <pc:sldMk cId="184972425" sldId="2076137408"/>
        </pc:sldMkLst>
        <pc:spChg chg="del">
          <ac:chgData name="Mohamed Radwan" userId="4bcaa16d27b46600" providerId="LiveId" clId="{CC058EAF-EC09-4DAC-B557-85AFB78FAB23}" dt="2021-10-17T11:08:12.543" v="224" actId="478"/>
          <ac:spMkLst>
            <pc:docMk/>
            <pc:sldMk cId="184972425" sldId="2076137408"/>
            <ac:spMk id="2" creationId="{AAF12876-D394-44DD-ACFF-DA53207EA100}"/>
          </ac:spMkLst>
        </pc:spChg>
        <pc:spChg chg="mod">
          <ac:chgData name="Mohamed Radwan" userId="4bcaa16d27b46600" providerId="LiveId" clId="{CC058EAF-EC09-4DAC-B557-85AFB78FAB23}" dt="2021-10-17T11:53:54.558" v="775" actId="20577"/>
          <ac:spMkLst>
            <pc:docMk/>
            <pc:sldMk cId="184972425" sldId="2076137408"/>
            <ac:spMk id="6" creationId="{F9CB73BB-2AA6-458F-9B0A-E987A051A35E}"/>
          </ac:spMkLst>
        </pc:spChg>
        <pc:graphicFrameChg chg="add mod modGraphic">
          <ac:chgData name="Mohamed Radwan" userId="4bcaa16d27b46600" providerId="LiveId" clId="{CC058EAF-EC09-4DAC-B557-85AFB78FAB23}" dt="2021-10-19T11:04:35.233" v="909" actId="1076"/>
          <ac:graphicFrameMkLst>
            <pc:docMk/>
            <pc:sldMk cId="184972425" sldId="2076137408"/>
            <ac:graphicFrameMk id="3" creationId="{FD358423-FEA3-4D0F-8C6A-A8D6CE7F93A1}"/>
          </ac:graphicFrameMkLst>
        </pc:graphicFrameChg>
      </pc:sldChg>
      <pc:sldChg chg="addSp delSp modSp add mod modAnim">
        <pc:chgData name="Mohamed Radwan" userId="4bcaa16d27b46600" providerId="LiveId" clId="{CC058EAF-EC09-4DAC-B557-85AFB78FAB23}" dt="2021-10-19T11:10:40.345" v="916" actId="1076"/>
        <pc:sldMkLst>
          <pc:docMk/>
          <pc:sldMk cId="1125275404" sldId="2076137409"/>
        </pc:sldMkLst>
        <pc:spChg chg="mod">
          <ac:chgData name="Mohamed Radwan" userId="4bcaa16d27b46600" providerId="LiveId" clId="{CC058EAF-EC09-4DAC-B557-85AFB78FAB23}" dt="2021-10-19T11:03:21.455" v="901" actId="20577"/>
          <ac:spMkLst>
            <pc:docMk/>
            <pc:sldMk cId="1125275404" sldId="2076137409"/>
            <ac:spMk id="6" creationId="{F9CB73BB-2AA6-458F-9B0A-E987A051A35E}"/>
          </ac:spMkLst>
        </pc:spChg>
        <pc:graphicFrameChg chg="del">
          <ac:chgData name="Mohamed Radwan" userId="4bcaa16d27b46600" providerId="LiveId" clId="{CC058EAF-EC09-4DAC-B557-85AFB78FAB23}" dt="2021-10-19T11:02:47.342" v="878" actId="478"/>
          <ac:graphicFrameMkLst>
            <pc:docMk/>
            <pc:sldMk cId="1125275404" sldId="2076137409"/>
            <ac:graphicFrameMk id="3" creationId="{FD358423-FEA3-4D0F-8C6A-A8D6CE7F93A1}"/>
          </ac:graphicFrameMkLst>
        </pc:graphicFrameChg>
        <pc:picChg chg="add mod">
          <ac:chgData name="Mohamed Radwan" userId="4bcaa16d27b46600" providerId="LiveId" clId="{CC058EAF-EC09-4DAC-B557-85AFB78FAB23}" dt="2021-10-19T11:10:34.586" v="913" actId="1076"/>
          <ac:picMkLst>
            <pc:docMk/>
            <pc:sldMk cId="1125275404" sldId="2076137409"/>
            <ac:picMk id="4" creationId="{434BD7D9-9B6B-4EF7-93DD-4D7194B118CA}"/>
          </ac:picMkLst>
        </pc:picChg>
        <pc:picChg chg="add mod">
          <ac:chgData name="Mohamed Radwan" userId="4bcaa16d27b46600" providerId="LiveId" clId="{CC058EAF-EC09-4DAC-B557-85AFB78FAB23}" dt="2021-10-19T11:10:40.345" v="916" actId="1076"/>
          <ac:picMkLst>
            <pc:docMk/>
            <pc:sldMk cId="1125275404" sldId="2076137409"/>
            <ac:picMk id="7" creationId="{F0A0E62F-174B-4EE9-A333-C5A34BB9B07D}"/>
          </ac:picMkLst>
        </pc:picChg>
      </pc:sldChg>
      <pc:sldMasterChg chg="delSldLayout">
        <pc:chgData name="Mohamed Radwan" userId="4bcaa16d27b46600" providerId="LiveId" clId="{CC058EAF-EC09-4DAC-B557-85AFB78FAB23}" dt="2021-10-17T11:55:27.340" v="783" actId="47"/>
        <pc:sldMasterMkLst>
          <pc:docMk/>
          <pc:sldMasterMk cId="1790270825" sldId="2147484082"/>
        </pc:sldMasterMkLst>
        <pc:sldLayoutChg chg="del">
          <pc:chgData name="Mohamed Radwan" userId="4bcaa16d27b46600" providerId="LiveId" clId="{CC058EAF-EC09-4DAC-B557-85AFB78FAB23}" dt="2021-10-17T11:55:27.340" v="783" actId="47"/>
          <pc:sldLayoutMkLst>
            <pc:docMk/>
            <pc:sldMasterMk cId="1790270825" sldId="2147484082"/>
            <pc:sldLayoutMk cId="3668584336" sldId="2147489817"/>
          </pc:sldLayoutMkLst>
        </pc:sldLayoutChg>
      </pc:sldMasterChg>
      <pc:sldMasterChg chg="delSldLayout">
        <pc:chgData name="Mohamed Radwan" userId="4bcaa16d27b46600" providerId="LiveId" clId="{CC058EAF-EC09-4DAC-B557-85AFB78FAB23}" dt="2021-10-17T11:55:27.340" v="783" actId="47"/>
        <pc:sldMasterMkLst>
          <pc:docMk/>
          <pc:sldMasterMk cId="545301422" sldId="2147488175"/>
        </pc:sldMasterMkLst>
        <pc:sldLayoutChg chg="del">
          <pc:chgData name="Mohamed Radwan" userId="4bcaa16d27b46600" providerId="LiveId" clId="{CC058EAF-EC09-4DAC-B557-85AFB78FAB23}" dt="2021-10-17T11:55:27.340" v="783" actId="47"/>
          <pc:sldLayoutMkLst>
            <pc:docMk/>
            <pc:sldMasterMk cId="545301422" sldId="2147488175"/>
            <pc:sldLayoutMk cId="362345780" sldId="2147488207"/>
          </pc:sldLayoutMkLst>
        </pc:sldLayoutChg>
      </pc:sldMasterChg>
      <pc:sldMasterChg chg="delSldLayout">
        <pc:chgData name="Mohamed Radwan" userId="4bcaa16d27b46600" providerId="LiveId" clId="{CC058EAF-EC09-4DAC-B557-85AFB78FAB23}" dt="2021-10-17T11:55:27.340" v="783" actId="47"/>
        <pc:sldMasterMkLst>
          <pc:docMk/>
          <pc:sldMasterMk cId="2884435974" sldId="2147489712"/>
        </pc:sldMasterMkLst>
        <pc:sldLayoutChg chg="del">
          <pc:chgData name="Mohamed Radwan" userId="4bcaa16d27b46600" providerId="LiveId" clId="{CC058EAF-EC09-4DAC-B557-85AFB78FAB23}" dt="2021-10-17T11:55:27.340" v="783" actId="47"/>
          <pc:sldLayoutMkLst>
            <pc:docMk/>
            <pc:sldMasterMk cId="2884435974" sldId="2147489712"/>
            <pc:sldLayoutMk cId="3805232529" sldId="2147489818"/>
          </pc:sldLayoutMkLst>
        </pc:sldLayoutChg>
      </pc:sldMasterChg>
      <pc:sldMasterChg chg="delSldLayout">
        <pc:chgData name="Mohamed Radwan" userId="4bcaa16d27b46600" providerId="LiveId" clId="{CC058EAF-EC09-4DAC-B557-85AFB78FAB23}" dt="2021-10-17T11:55:27.340" v="783" actId="47"/>
        <pc:sldMasterMkLst>
          <pc:docMk/>
          <pc:sldMasterMk cId="3109761277" sldId="2147489719"/>
        </pc:sldMasterMkLst>
        <pc:sldLayoutChg chg="del">
          <pc:chgData name="Mohamed Radwan" userId="4bcaa16d27b46600" providerId="LiveId" clId="{CC058EAF-EC09-4DAC-B557-85AFB78FAB23}" dt="2021-10-17T11:55:27.340" v="783" actId="47"/>
          <pc:sldLayoutMkLst>
            <pc:docMk/>
            <pc:sldMasterMk cId="3109761277" sldId="2147489719"/>
            <pc:sldLayoutMk cId="3277528893" sldId="214748981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10/19/2021</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10/19/2021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fld id="{E74353ED-ACB2-44BF-A903-985B0AF962B7}" type="datetime1">
              <a:rPr lang="en-US" smtClean="0"/>
              <a:t>10/19/2021</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807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790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284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38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39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117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How Cloud Can Help DevOps Transformation</a:t>
            </a:r>
            <a:endParaRPr lang="en-GB" dirty="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575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a:t>How Cloud Can Help DevOps Transformation</a:t>
            </a:r>
            <a:endParaRPr lang="en-GB"/>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342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2"/>
            <a:ext cx="11889564" cy="916534"/>
          </a:xfrm>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9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0018"/>
            <a:ext cx="5486399" cy="2010575"/>
          </a:xfrm>
        </p:spPr>
        <p:txBody>
          <a:bodyPr>
            <a:spAutoFit/>
          </a:bodyPr>
          <a:lstStyle>
            <a:lvl1pPr>
              <a:defRPr sz="658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2"/>
            <a:ext cx="6216650" cy="6984652"/>
          </a:xfrm>
          <a:blipFill>
            <a:blip r:embed="rId2"/>
            <a:stretch>
              <a:fillRect/>
            </a:stretch>
          </a:blipFill>
        </p:spPr>
        <p:txBody>
          <a:bodyPr tIns="548640" anchor="ctr" anchorCtr="0">
            <a:noAutofit/>
          </a:bodyPr>
          <a:lstStyle>
            <a:lvl1pPr marL="0" indent="0" algn="ctr">
              <a:buNone/>
              <a:defRPr sz="159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23156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7107-4A7E-44DD-AC4F-DE93D5C0457C}"/>
              </a:ext>
            </a:extLst>
          </p:cNvPr>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endParaRPr lang="en-GB"/>
          </a:p>
        </p:txBody>
      </p:sp>
      <p:sp>
        <p:nvSpPr>
          <p:cNvPr id="3" name="Subtitle 2">
            <a:extLst>
              <a:ext uri="{FF2B5EF4-FFF2-40B4-BE49-F238E27FC236}">
                <a16:creationId xmlns:a16="http://schemas.microsoft.com/office/drawing/2014/main" id="{28EB546E-3139-490F-B431-6123A9143AD3}"/>
              </a:ext>
            </a:extLst>
          </p:cNvPr>
          <p:cNvSpPr>
            <a:spLocks noGrp="1"/>
          </p:cNvSpPr>
          <p:nvPr>
            <p:ph type="subTitle" idx="1"/>
          </p:nvPr>
        </p:nvSpPr>
        <p:spPr>
          <a:xfrm>
            <a:off x="1554560" y="3669576"/>
            <a:ext cx="9327356" cy="523285"/>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C407ED-4C57-4480-A0D9-18EBAB2BD9B6}"/>
              </a:ext>
            </a:extLst>
          </p:cNvPr>
          <p:cNvSpPr>
            <a:spLocks noGrp="1"/>
          </p:cNvSpPr>
          <p:nvPr>
            <p:ph type="dt" sz="half" idx="10"/>
          </p:nvPr>
        </p:nvSpPr>
        <p:spPr/>
        <p:txBody>
          <a:bodyPr/>
          <a:lstStyle/>
          <a:p>
            <a:fld id="{DC68EB28-C4A7-45F3-919D-21E4E2A8AB74}" type="datetimeFigureOut">
              <a:rPr lang="en-GB" smtClean="0"/>
              <a:t>19/10/2021</a:t>
            </a:fld>
            <a:endParaRPr lang="en-GB"/>
          </a:p>
        </p:txBody>
      </p:sp>
      <p:sp>
        <p:nvSpPr>
          <p:cNvPr id="5" name="Footer Placeholder 4">
            <a:extLst>
              <a:ext uri="{FF2B5EF4-FFF2-40B4-BE49-F238E27FC236}">
                <a16:creationId xmlns:a16="http://schemas.microsoft.com/office/drawing/2014/main" id="{ED3C9016-0BF0-4C4C-8B0A-CF3219B34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EA8551-4076-4A77-A706-3DBA9E1CD0FB}"/>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109320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33882"/>
            <a:ext cx="1278510" cy="273826"/>
          </a:xfrm>
          <a:prstGeom prst="rect">
            <a:avLst/>
          </a:prstGeom>
        </p:spPr>
      </p:pic>
      <p:sp>
        <p:nvSpPr>
          <p:cNvPr id="13" name="Rectangle 12"/>
          <p:cNvSpPr/>
          <p:nvPr userDrawn="1"/>
        </p:nvSpPr>
        <p:spPr bwMode="auto">
          <a:xfrm>
            <a:off x="0" y="5832994"/>
            <a:ext cx="12436475" cy="115359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39" tIns="145951" rIns="182439"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cstate="screen">
            <a:alphaModFix amt="10000"/>
            <a:extLst>
              <a:ext uri="{28A0092B-C50C-407E-A947-70E740481C1C}">
                <a14:useLocalDpi xmlns:a14="http://schemas.microsoft.com/office/drawing/2010/main"/>
              </a:ext>
            </a:extLst>
          </a:blip>
          <a:srcRect t="43378" r="43213" b="10783"/>
          <a:stretch/>
        </p:blipFill>
        <p:spPr>
          <a:xfrm>
            <a:off x="3063793" y="486"/>
            <a:ext cx="9356808" cy="6986102"/>
          </a:xfrm>
          <a:prstGeom prst="rect">
            <a:avLst/>
          </a:prstGeom>
        </p:spPr>
      </p:pic>
      <p:sp>
        <p:nvSpPr>
          <p:cNvPr id="9" name="Title 1"/>
          <p:cNvSpPr>
            <a:spLocks noGrp="1"/>
          </p:cNvSpPr>
          <p:nvPr>
            <p:ph type="title" hasCustomPrompt="1"/>
          </p:nvPr>
        </p:nvSpPr>
        <p:spPr>
          <a:xfrm>
            <a:off x="554040" y="2123266"/>
            <a:ext cx="5664199" cy="1826711"/>
          </a:xfrm>
          <a:noFill/>
        </p:spPr>
        <p:txBody>
          <a:bodyPr lIns="146304" tIns="91440" rIns="146304" bIns="91440" anchor="t" anchorCtr="0"/>
          <a:lstStyle>
            <a:lvl1pPr>
              <a:defRPr sz="5387"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1299"/>
            <a:ext cx="5664200" cy="1825933"/>
          </a:xfrm>
          <a:noFill/>
        </p:spPr>
        <p:txBody>
          <a:bodyPr lIns="146304" tIns="109728" rIns="146304" bIns="109728">
            <a:noAutofit/>
          </a:bodyPr>
          <a:lstStyle>
            <a:lvl1pPr marL="0" indent="0">
              <a:spcBef>
                <a:spcPts val="0"/>
              </a:spcBef>
              <a:buNone/>
              <a:defRPr sz="3192"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0029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9"/>
            <a:ext cx="11887200" cy="20226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1172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3099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3" y="6720227"/>
            <a:ext cx="262462" cy="253221"/>
          </a:xfrm>
          <a:prstGeom prst="rect">
            <a:avLst/>
          </a:prstGeom>
        </p:spPr>
      </p:pic>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68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41CA4B-C816-4DD0-A8AA-9D2D5D9621A1}"/>
              </a:ext>
            </a:extLst>
          </p:cNvPr>
          <p:cNvSpPr/>
          <p:nvPr userDrawn="1"/>
        </p:nvSpPr>
        <p:spPr bwMode="auto">
          <a:xfrm>
            <a:off x="0" y="0"/>
            <a:ext cx="12436475" cy="1131094"/>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3369158-30AC-4AB9-B430-214083A5F073}"/>
              </a:ext>
            </a:extLst>
          </p:cNvPr>
          <p:cNvSpPr/>
          <p:nvPr userDrawn="1"/>
        </p:nvSpPr>
        <p:spPr bwMode="auto">
          <a:xfrm>
            <a:off x="0" y="6691648"/>
            <a:ext cx="12436475" cy="294940"/>
          </a:xfrm>
          <a:prstGeom prst="rect">
            <a:avLst/>
          </a:prstGeom>
          <a:solidFill>
            <a:srgbClr val="3099F0"/>
          </a:solidFill>
          <a:ln>
            <a:noFill/>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GB"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F6431C9D-BBE0-4923-A8F2-CC6E8667DA2B}"/>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4" name="Picture 6">
            <a:extLst>
              <a:ext uri="{FF2B5EF4-FFF2-40B4-BE49-F238E27FC236}">
                <a16:creationId xmlns:a16="http://schemas.microsoft.com/office/drawing/2014/main" id="{B06EBAE2-CFCA-4D42-B8C8-ABBBBD8D50B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76676331-E1D8-4420-ACB1-FBF927A60331}"/>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9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3444D153-916F-4560-8A8E-3A2F9384649A}"/>
              </a:ext>
            </a:extLst>
          </p:cNvPr>
          <p:cNvPicPr>
            <a:picLocks noChangeAspect="1"/>
          </p:cNvPicPr>
          <p:nvPr/>
        </p:nvPicPr>
        <p:blipFill rotWithShape="1">
          <a:blip r:embed="rId2"/>
          <a:srcRect/>
          <a:stretch/>
        </p:blipFill>
        <p:spPr>
          <a:xfrm>
            <a:off x="11376192" y="6720227"/>
            <a:ext cx="262462" cy="253221"/>
          </a:xfrm>
          <a:prstGeom prst="rect">
            <a:avLst/>
          </a:prstGeom>
        </p:spPr>
      </p:pic>
      <p:sp>
        <p:nvSpPr>
          <p:cNvPr id="2" name="Title 1"/>
          <p:cNvSpPr>
            <a:spLocks noGrp="1"/>
          </p:cNvSpPr>
          <p:nvPr>
            <p:ph type="title"/>
          </p:nvPr>
        </p:nvSpPr>
        <p:spPr>
          <a:xfrm>
            <a:off x="274640" y="216694"/>
            <a:ext cx="11889564" cy="916534"/>
          </a:xfrm>
        </p:spPr>
        <p:txBody>
          <a:bodyPr/>
          <a:lstStyle>
            <a:lvl1pPr>
              <a:defRPr sz="4800">
                <a:solidFill>
                  <a:schemeClr val="tx1"/>
                </a:solidFill>
              </a:defRPr>
            </a:lvl1pPr>
          </a:lstStyle>
          <a:p>
            <a:r>
              <a:rPr lang="en-US" dirty="0"/>
              <a:t>Click to edit Master title style</a:t>
            </a:r>
          </a:p>
        </p:txBody>
      </p:sp>
      <p:pic>
        <p:nvPicPr>
          <p:cNvPr id="2054" name="Picture 6">
            <a:extLst>
              <a:ext uri="{FF2B5EF4-FFF2-40B4-BE49-F238E27FC236}">
                <a16:creationId xmlns:a16="http://schemas.microsoft.com/office/drawing/2014/main" id="{E953E9F5-7BD4-4A8E-BA59-7246D6A9E48A}"/>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087FF4-65B8-4E11-B4AB-89870A5009D5}"/>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ertified Trainer Network - Posts | Facebook">
            <a:extLst>
              <a:ext uri="{FF2B5EF4-FFF2-40B4-BE49-F238E27FC236}">
                <a16:creationId xmlns:a16="http://schemas.microsoft.com/office/drawing/2014/main" id="{841C2A77-3797-4B8F-858A-1D60F4088A05}"/>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22BFD74-9B53-4227-8687-34614952515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958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1" name="Rectangle 20">
            <a:extLst>
              <a:ext uri="{FF2B5EF4-FFF2-40B4-BE49-F238E27FC236}">
                <a16:creationId xmlns:a16="http://schemas.microsoft.com/office/drawing/2014/main" id="{2EA6A052-7CDB-4FD0-87E7-DCEC6F3D636D}"/>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897AF1E-AB7F-488C-856D-F1491BF9EA5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A363C7-4B03-4C65-853F-FF20F52AEEC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631208DE-EC4F-46C6-BD4F-87FF70E57925}"/>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4" name="Picture 6">
            <a:extLst>
              <a:ext uri="{FF2B5EF4-FFF2-40B4-BE49-F238E27FC236}">
                <a16:creationId xmlns:a16="http://schemas.microsoft.com/office/drawing/2014/main" id="{170A3838-CC78-4531-891B-F8233FF1BA17}"/>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E8341077-7929-485C-8644-87F736A5023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Certified Trainer Network - Posts | Facebook">
            <a:extLst>
              <a:ext uri="{FF2B5EF4-FFF2-40B4-BE49-F238E27FC236}">
                <a16:creationId xmlns:a16="http://schemas.microsoft.com/office/drawing/2014/main" id="{BDD2EB59-5E34-4D2F-94D6-D1A1C502859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13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947812"/>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740447"/>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40447"/>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3019940"/>
            <a:ext cx="9608083" cy="438966"/>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812575"/>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812575"/>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4092067"/>
            <a:ext cx="9608083" cy="438966"/>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884702"/>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884702"/>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5164194"/>
            <a:ext cx="9608083" cy="438966"/>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956830"/>
            <a:ext cx="2011211" cy="857167"/>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956830"/>
            <a:ext cx="1883071" cy="857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39236" y="1699858"/>
            <a:ext cx="932736" cy="931545"/>
          </a:xfrm>
        </p:spPr>
        <p:txBody>
          <a:bodyPr anchor="ctr">
            <a:noAutofit/>
          </a:bodyPr>
          <a:lstStyle>
            <a:lvl1pPr marL="0" indent="0" algn="ctr">
              <a:buNone/>
              <a:defRPr sz="107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25077" y="2773649"/>
            <a:ext cx="932736" cy="931545"/>
          </a:xfrm>
        </p:spPr>
        <p:txBody>
          <a:bodyPr anchor="ctr">
            <a:noAutofit/>
          </a:bodyPr>
          <a:lstStyle>
            <a:lvl1pPr marL="0" indent="0" algn="ctr">
              <a:buNone/>
              <a:defRPr sz="107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25077" y="3845776"/>
            <a:ext cx="932736" cy="931545"/>
          </a:xfrm>
        </p:spPr>
        <p:txBody>
          <a:bodyPr anchor="ctr">
            <a:noAutofit/>
          </a:bodyPr>
          <a:lstStyle>
            <a:lvl1pPr marL="0" indent="0" algn="ctr">
              <a:buNone/>
              <a:defRPr sz="107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39236" y="4917904"/>
            <a:ext cx="932736" cy="931545"/>
          </a:xfrm>
        </p:spPr>
        <p:txBody>
          <a:bodyPr anchor="ctr">
            <a:noAutofit/>
          </a:bodyPr>
          <a:lstStyle>
            <a:lvl1pPr marL="0" indent="0" algn="ctr">
              <a:buNone/>
              <a:defRPr sz="1070"/>
            </a:lvl1pPr>
          </a:lstStyle>
          <a:p>
            <a:pPr lvl="0"/>
            <a:r>
              <a:rPr lang="en-US"/>
              <a:t>content</a:t>
            </a:r>
          </a:p>
        </p:txBody>
      </p:sp>
      <p:sp>
        <p:nvSpPr>
          <p:cNvPr id="25" name="Rectangle 24">
            <a:extLst>
              <a:ext uri="{FF2B5EF4-FFF2-40B4-BE49-F238E27FC236}">
                <a16:creationId xmlns:a16="http://schemas.microsoft.com/office/drawing/2014/main" id="{349D0DEB-4DA8-49CB-A80F-8119446ED605}"/>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3FAA41D6-720E-4331-9E26-5A8C56299868}"/>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80E1411C-1E05-4FCE-AE1D-F6A93C77F98A}"/>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CFE123E3-446C-49EA-BE56-C3449AC07043}"/>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1747E7FE-CB38-46F7-A098-3EE7160A31B8}"/>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E11C40F-1695-43D9-8116-13CF8501089D}"/>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Microsoft Certified Trainer Network - Posts | Facebook">
            <a:extLst>
              <a:ext uri="{FF2B5EF4-FFF2-40B4-BE49-F238E27FC236}">
                <a16:creationId xmlns:a16="http://schemas.microsoft.com/office/drawing/2014/main" id="{A856E304-AF3B-4FAE-B0D7-7C5E8608C0EA}"/>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9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348620"/>
            <a:ext cx="9608083" cy="438966"/>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1891"/>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1891"/>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692468"/>
            <a:ext cx="9608083" cy="438966"/>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5739"/>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5739"/>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998286"/>
            <a:ext cx="9608083" cy="438966"/>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1557"/>
            <a:ext cx="2011211" cy="1088408"/>
          </a:xfrm>
          <a:prstGeom prst="rect">
            <a:avLst/>
          </a:prstGeom>
          <a:solidFill>
            <a:srgbClr val="74B2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1557"/>
            <a:ext cx="1883071" cy="1088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l" defTabSz="950002" fontAlgn="base">
              <a:spcBef>
                <a:spcPct val="0"/>
              </a:spcBef>
              <a:spcAft>
                <a:spcPct val="0"/>
              </a:spcAft>
            </a:pPr>
            <a:endParaRPr lang="en-US" sz="2038"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46178"/>
            <a:ext cx="932736" cy="931545"/>
          </a:xfrm>
        </p:spPr>
        <p:txBody>
          <a:bodyPr anchor="ctr">
            <a:noAutofit/>
          </a:bodyPr>
          <a:lstStyle>
            <a:lvl1pPr marL="0" indent="0" algn="ctr">
              <a:buNone/>
              <a:defRPr sz="107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37800"/>
            <a:ext cx="932736" cy="931545"/>
          </a:xfrm>
        </p:spPr>
        <p:txBody>
          <a:bodyPr anchor="ctr">
            <a:noAutofit/>
          </a:bodyPr>
          <a:lstStyle>
            <a:lvl1pPr marL="0" indent="0" algn="ctr">
              <a:buNone/>
              <a:defRPr sz="107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0322"/>
            <a:ext cx="932736" cy="931545"/>
          </a:xfrm>
        </p:spPr>
        <p:txBody>
          <a:bodyPr anchor="ctr">
            <a:noAutofit/>
          </a:bodyPr>
          <a:lstStyle>
            <a:lvl1pPr marL="0" indent="0" algn="ctr">
              <a:buNone/>
              <a:defRPr sz="1070"/>
            </a:lvl1pPr>
          </a:lstStyle>
          <a:p>
            <a:pPr lvl="0"/>
            <a:r>
              <a:rPr lang="en-US"/>
              <a:t>content</a:t>
            </a:r>
          </a:p>
        </p:txBody>
      </p:sp>
      <p:sp>
        <p:nvSpPr>
          <p:cNvPr id="28" name="Rectangle 27">
            <a:extLst>
              <a:ext uri="{FF2B5EF4-FFF2-40B4-BE49-F238E27FC236}">
                <a16:creationId xmlns:a16="http://schemas.microsoft.com/office/drawing/2014/main" id="{A366EB11-826C-4796-BF6E-27062E186BCE}"/>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149FD86-BD44-449C-BD67-644874F93FCC}"/>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F884E7-23FE-435A-B563-313157C5DA09}"/>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1" name="Picture 30">
            <a:extLst>
              <a:ext uri="{FF2B5EF4-FFF2-40B4-BE49-F238E27FC236}">
                <a16:creationId xmlns:a16="http://schemas.microsoft.com/office/drawing/2014/main" id="{13001EED-61CE-4768-9BBE-CEC9B613F128}"/>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32" name="Picture 6">
            <a:extLst>
              <a:ext uri="{FF2B5EF4-FFF2-40B4-BE49-F238E27FC236}">
                <a16:creationId xmlns:a16="http://schemas.microsoft.com/office/drawing/2014/main" id="{A225F0C7-86C7-4671-B14C-46293623FCB5}"/>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DF9F9DAF-5D9C-4BAD-8B0A-9AB7B4CA6714}"/>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Microsoft Certified Trainer Network - Posts | Facebook">
            <a:extLst>
              <a:ext uri="{FF2B5EF4-FFF2-40B4-BE49-F238E27FC236}">
                <a16:creationId xmlns:a16="http://schemas.microsoft.com/office/drawing/2014/main" id="{CC76D096-2856-43EF-9030-9B783DEC99FE}"/>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77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33882"/>
            <a:ext cx="1278510" cy="27382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436475" cy="6986588"/>
          </a:xfrm>
          <a:prstGeom prst="rect">
            <a:avLst/>
          </a:prstGeom>
        </p:spPr>
      </p:pic>
    </p:spTree>
    <p:extLst>
      <p:ext uri="{BB962C8B-B14F-4D97-AF65-F5344CB8AC3E}">
        <p14:creationId xmlns:p14="http://schemas.microsoft.com/office/powerpoint/2010/main" val="160969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16695"/>
            <a:ext cx="11889564" cy="916534"/>
          </a:xfrm>
        </p:spPr>
        <p:txBody>
          <a:bodyPr/>
          <a:lstStyle>
            <a:lvl1pPr>
              <a:defRPr sz="4793">
                <a:solidFill>
                  <a:schemeClr val="tx1"/>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67528C69-8456-4A36-B639-4631F44356AF}"/>
              </a:ext>
            </a:extLst>
          </p:cNvPr>
          <p:cNvSpPr/>
          <p:nvPr userDrawn="1"/>
        </p:nvSpPr>
        <p:spPr bwMode="auto">
          <a:xfrm>
            <a:off x="0" y="0"/>
            <a:ext cx="12436475" cy="113109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02CD2EE-8476-4461-B918-56259C95D1E1}"/>
              </a:ext>
            </a:extLst>
          </p:cNvPr>
          <p:cNvSpPr/>
          <p:nvPr userDrawn="1"/>
        </p:nvSpPr>
        <p:spPr bwMode="auto">
          <a:xfrm>
            <a:off x="0" y="6691648"/>
            <a:ext cx="12436475" cy="294940"/>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45179D-BC0B-419A-A463-32280C2CFA00}"/>
              </a:ext>
            </a:extLst>
          </p:cNvPr>
          <p:cNvSpPr/>
          <p:nvPr userDrawn="1"/>
        </p:nvSpPr>
        <p:spPr>
          <a:xfrm>
            <a:off x="24610" y="6669841"/>
            <a:ext cx="2626553" cy="338554"/>
          </a:xfrm>
          <a:prstGeom prst="rect">
            <a:avLst/>
          </a:prstGeom>
        </p:spPr>
        <p:txBody>
          <a:bodyPr wrap="none">
            <a:spAutoFit/>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323CE244-31BD-42C0-B6E1-3DD279C55EE2}"/>
              </a:ext>
            </a:extLst>
          </p:cNvPr>
          <p:cNvPicPr>
            <a:picLocks noChangeAspect="1"/>
          </p:cNvPicPr>
          <p:nvPr userDrawn="1"/>
        </p:nvPicPr>
        <p:blipFill rotWithShape="1">
          <a:blip r:embed="rId2"/>
          <a:srcRect/>
          <a:stretch/>
        </p:blipFill>
        <p:spPr>
          <a:xfrm>
            <a:off x="11376192" y="6720227"/>
            <a:ext cx="262462" cy="253221"/>
          </a:xfrm>
          <a:prstGeom prst="rect">
            <a:avLst/>
          </a:prstGeom>
        </p:spPr>
      </p:pic>
      <p:pic>
        <p:nvPicPr>
          <p:cNvPr id="16" name="Picture 6">
            <a:extLst>
              <a:ext uri="{FF2B5EF4-FFF2-40B4-BE49-F238E27FC236}">
                <a16:creationId xmlns:a16="http://schemas.microsoft.com/office/drawing/2014/main" id="{DCE0DE6B-D16B-4782-9E97-1C4B69609450}"/>
              </a:ext>
            </a:extLst>
          </p:cNvPr>
          <p:cNvPicPr>
            <a:picLocks noChangeAspect="1" noChangeArrowheads="1"/>
          </p:cNvPicPr>
          <p:nvPr userDrawn="1"/>
        </p:nvPicPr>
        <p:blipFill>
          <a:blip r:embed="rId3"/>
          <a:srcRect/>
          <a:stretch/>
        </p:blipFill>
        <p:spPr bwMode="auto">
          <a:xfrm>
            <a:off x="11735411"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E2FD2691-12AE-4593-9717-960B21F3C510}"/>
              </a:ext>
            </a:extLst>
          </p:cNvPr>
          <p:cNvPicPr>
            <a:picLocks noChangeAspect="1" noChangeArrowheads="1"/>
          </p:cNvPicPr>
          <p:nvPr userDrawn="1"/>
        </p:nvPicPr>
        <p:blipFill>
          <a:blip r:embed="rId4"/>
          <a:srcRect/>
          <a:stretch/>
        </p:blipFill>
        <p:spPr bwMode="auto">
          <a:xfrm flipH="1">
            <a:off x="12085637"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Certified Trainer Network - Posts | Facebook">
            <a:extLst>
              <a:ext uri="{FF2B5EF4-FFF2-40B4-BE49-F238E27FC236}">
                <a16:creationId xmlns:a16="http://schemas.microsoft.com/office/drawing/2014/main" id="{06229B73-EB6E-49D8-B77B-93649842E6BD}"/>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6" y="6720227"/>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74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mp; Non-Bulleted Text (1)">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F24C3-883C-4BAD-A92F-A62E5180FEB2}"/>
              </a:ext>
            </a:extLst>
          </p:cNvPr>
          <p:cNvSpPr/>
          <p:nvPr userDrawn="1"/>
        </p:nvSpPr>
        <p:spPr bwMode="auto">
          <a:xfrm>
            <a:off x="0" y="0"/>
            <a:ext cx="12436475" cy="1131094"/>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D88CA2-FE37-47FC-98B2-665E28239DB1}"/>
              </a:ext>
            </a:extLst>
          </p:cNvPr>
          <p:cNvSpPr/>
          <p:nvPr userDrawn="1"/>
        </p:nvSpPr>
        <p:spPr bwMode="auto">
          <a:xfrm>
            <a:off x="0" y="6691648"/>
            <a:ext cx="12436475" cy="294940"/>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GB"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3"/>
            <a:ext cx="11889564" cy="916534"/>
          </a:xfrm>
        </p:spPr>
        <p:txBody>
          <a:bodyPr/>
          <a:lstStyle>
            <a:lvl1pPr>
              <a:defRPr sz="4793">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F1BED56F-D821-4BC0-9D29-2884D40B1951}"/>
              </a:ext>
            </a:extLst>
          </p:cNvPr>
          <p:cNvSpPr/>
          <p:nvPr userDrawn="1"/>
        </p:nvSpPr>
        <p:spPr>
          <a:xfrm>
            <a:off x="24611" y="6669841"/>
            <a:ext cx="2676015" cy="344446"/>
          </a:xfrm>
          <a:prstGeom prst="rect">
            <a:avLst/>
          </a:prstGeom>
        </p:spPr>
        <p:txBody>
          <a:bodyPr wrap="none">
            <a:spAutoFit/>
          </a:bodyPr>
          <a:lstStyle/>
          <a:p>
            <a:pPr marL="0" marR="0" lvl="0" indent="0" algn="l" defTabSz="931033" rtl="0" eaLnBrk="1" fontAlgn="auto" latinLnBrk="0" hangingPunct="1">
              <a:lnSpc>
                <a:spcPct val="100000"/>
              </a:lnSpc>
              <a:spcBef>
                <a:spcPts val="0"/>
              </a:spcBef>
              <a:spcAft>
                <a:spcPts val="0"/>
              </a:spcAft>
              <a:buClrTx/>
              <a:buSzTx/>
              <a:buFontTx/>
              <a:buNone/>
              <a:tabLst/>
              <a:defRPr/>
            </a:pPr>
            <a:r>
              <a:rPr kumimoji="0" lang="en-US" sz="1597" b="0" i="0" u="none" strike="noStrike" kern="1200" cap="none" spc="0" normalizeH="0" baseline="0" noProof="0" dirty="0">
                <a:ln>
                  <a:noFill/>
                </a:ln>
                <a:solidFill>
                  <a:srgbClr val="FFFFFF"/>
                </a:solidFill>
                <a:effectLst/>
                <a:uLnTx/>
                <a:uFillTx/>
                <a:latin typeface="Gotham Black" panose="02000604040000020004" pitchFamily="50" charset="0"/>
                <a:ea typeface="+mn-ea"/>
                <a:cs typeface="+mn-cs"/>
              </a:rPr>
              <a:t>Azure &amp; DevOps Study Group</a:t>
            </a:r>
            <a:endParaRPr kumimoji="0" lang="en-GB" sz="159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DDE17DF-9F89-401F-BFED-563A71D33A85}"/>
              </a:ext>
            </a:extLst>
          </p:cNvPr>
          <p:cNvPicPr>
            <a:picLocks noChangeAspect="1"/>
          </p:cNvPicPr>
          <p:nvPr userDrawn="1"/>
        </p:nvPicPr>
        <p:blipFill rotWithShape="1">
          <a:blip r:embed="rId2"/>
          <a:srcRect/>
          <a:stretch/>
        </p:blipFill>
        <p:spPr>
          <a:xfrm>
            <a:off x="11376193" y="6720227"/>
            <a:ext cx="262462" cy="253221"/>
          </a:xfrm>
          <a:prstGeom prst="rect">
            <a:avLst/>
          </a:prstGeom>
        </p:spPr>
      </p:pic>
      <p:pic>
        <p:nvPicPr>
          <p:cNvPr id="17" name="Picture 6">
            <a:extLst>
              <a:ext uri="{FF2B5EF4-FFF2-40B4-BE49-F238E27FC236}">
                <a16:creationId xmlns:a16="http://schemas.microsoft.com/office/drawing/2014/main" id="{E72C1C68-2535-4D5B-87F2-27CFD04D5C3C}"/>
              </a:ext>
            </a:extLst>
          </p:cNvPr>
          <p:cNvPicPr>
            <a:picLocks noChangeAspect="1" noChangeArrowheads="1"/>
          </p:cNvPicPr>
          <p:nvPr userDrawn="1"/>
        </p:nvPicPr>
        <p:blipFill>
          <a:blip r:embed="rId3"/>
          <a:srcRect/>
          <a:stretch/>
        </p:blipFill>
        <p:spPr bwMode="auto">
          <a:xfrm>
            <a:off x="11735412" y="6708208"/>
            <a:ext cx="278473" cy="2789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C7D8A2B-9C1B-410F-9322-EC9A21222150}"/>
              </a:ext>
            </a:extLst>
          </p:cNvPr>
          <p:cNvPicPr>
            <a:picLocks noChangeAspect="1" noChangeArrowheads="1"/>
          </p:cNvPicPr>
          <p:nvPr userDrawn="1"/>
        </p:nvPicPr>
        <p:blipFill>
          <a:blip r:embed="rId4"/>
          <a:srcRect/>
          <a:stretch/>
        </p:blipFill>
        <p:spPr bwMode="auto">
          <a:xfrm flipH="1">
            <a:off x="12085638" y="6698683"/>
            <a:ext cx="287905" cy="287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Certified Trainer Network - Posts | Facebook">
            <a:extLst>
              <a:ext uri="{FF2B5EF4-FFF2-40B4-BE49-F238E27FC236}">
                <a16:creationId xmlns:a16="http://schemas.microsoft.com/office/drawing/2014/main" id="{DBF84CAA-3A9E-4F3B-BA66-A824E40C5C57}"/>
              </a:ext>
            </a:extLst>
          </p:cNvPr>
          <p:cNvPicPr>
            <a:picLocks noChangeAspect="1" noChangeArrowheads="1"/>
          </p:cNvPicPr>
          <p:nvPr userDrawn="1"/>
        </p:nvPicPr>
        <p:blipFill rotWithShape="1">
          <a:blip r:embed="rId5">
            <a:biLevel thresh="75000"/>
            <a:extLst>
              <a:ext uri="{28A0092B-C50C-407E-A947-70E740481C1C}">
                <a14:useLocalDpi xmlns:a14="http://schemas.microsoft.com/office/drawing/2010/main" val="0"/>
              </a:ext>
            </a:extLst>
          </a:blip>
          <a:srcRect t="3520" b="4386"/>
          <a:stretch/>
        </p:blipFill>
        <p:spPr bwMode="auto">
          <a:xfrm>
            <a:off x="11025967" y="6720228"/>
            <a:ext cx="278473" cy="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923B-C65F-4896-9F3B-051BACB54C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67806C-4CB1-4C61-BB5E-7C2640817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EB52A7-3280-409C-9812-CA3AD05B21FD}"/>
              </a:ext>
            </a:extLst>
          </p:cNvPr>
          <p:cNvSpPr>
            <a:spLocks noGrp="1"/>
          </p:cNvSpPr>
          <p:nvPr>
            <p:ph type="dt" sz="half" idx="10"/>
          </p:nvPr>
        </p:nvSpPr>
        <p:spPr/>
        <p:txBody>
          <a:bodyPr/>
          <a:lstStyle/>
          <a:p>
            <a:fld id="{DC68EB28-C4A7-45F3-919D-21E4E2A8AB74}" type="datetimeFigureOut">
              <a:rPr lang="en-GB" smtClean="0"/>
              <a:t>19/10/2021</a:t>
            </a:fld>
            <a:endParaRPr lang="en-GB"/>
          </a:p>
        </p:txBody>
      </p:sp>
      <p:sp>
        <p:nvSpPr>
          <p:cNvPr id="5" name="Footer Placeholder 4">
            <a:extLst>
              <a:ext uri="{FF2B5EF4-FFF2-40B4-BE49-F238E27FC236}">
                <a16:creationId xmlns:a16="http://schemas.microsoft.com/office/drawing/2014/main" id="{4916BADF-B422-40A2-9C32-45EE9B77D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F942E8-4D7E-441C-BA54-34FD333191FA}"/>
              </a:ext>
            </a:extLst>
          </p:cNvPr>
          <p:cNvSpPr>
            <a:spLocks noGrp="1"/>
          </p:cNvSpPr>
          <p:nvPr>
            <p:ph type="sldNum" sz="quarter" idx="12"/>
          </p:nvPr>
        </p:nvSpPr>
        <p:spPr/>
        <p:txBody>
          <a:bodyPr/>
          <a:lstStyle/>
          <a:p>
            <a:fld id="{9A72E21B-BE46-456F-B51C-4B3F5F1EA62A}" type="slidenum">
              <a:rPr lang="en-GB" smtClean="0"/>
              <a:t>‹#›</a:t>
            </a:fld>
            <a:endParaRPr lang="en-GB"/>
          </a:p>
        </p:txBody>
      </p:sp>
    </p:spTree>
    <p:extLst>
      <p:ext uri="{BB962C8B-B14F-4D97-AF65-F5344CB8AC3E}">
        <p14:creationId xmlns:p14="http://schemas.microsoft.com/office/powerpoint/2010/main" val="720735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8240" r:id="rId1"/>
    <p:sldLayoutId id="2147489457" r:id="rId2"/>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109761277"/>
      </p:ext>
    </p:extLst>
  </p:cSld>
  <p:clrMap bg1="dk1" tx1="lt1" bg2="dk2" tx2="lt2" accent1="accent1" accent2="accent2" accent3="accent3" accent4="accent4" accent5="accent5" accent6="accent6" hlink="hlink" folHlink="folHlink"/>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3362682089"/>
      </p:ext>
    </p:extLst>
  </p:cSld>
  <p:clrMap bg1="dk1" tx1="lt1" bg2="dk2" tx2="lt2" accent1="accent1" accent2="accent2" accent3="accent3" accent4="accent4" accent5="accent5" accent6="accent6" hlink="hlink" folHlink="folHlink"/>
  <p:sldLayoutIdLst>
    <p:sldLayoutId id="2147489820" r:id="rId1"/>
    <p:sldLayoutId id="2147489821" r:id="rId2"/>
    <p:sldLayoutId id="2147489822" r:id="rId3"/>
    <p:sldLayoutId id="2147489823" r:id="rId4"/>
    <p:sldLayoutId id="2147489824" r:id="rId5"/>
    <p:sldLayoutId id="2147489825" r:id="rId6"/>
    <p:sldLayoutId id="2147489826" r:id="rId7"/>
    <p:sldLayoutId id="2147489827" r:id="rId8"/>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6813"/>
            <a:ext cx="11533187" cy="82907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1638"/>
            <a:ext cx="11533187" cy="236719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5869" y="2894589"/>
            <a:ext cx="6971583" cy="1188133"/>
          </a:xfrm>
          <a:prstGeom prst="rect">
            <a:avLst/>
          </a:prstGeom>
        </p:spPr>
      </p:pic>
    </p:spTree>
    <p:extLst>
      <p:ext uri="{BB962C8B-B14F-4D97-AF65-F5344CB8AC3E}">
        <p14:creationId xmlns:p14="http://schemas.microsoft.com/office/powerpoint/2010/main" val="2262754168"/>
      </p:ext>
    </p:extLst>
  </p:cSld>
  <p:clrMap bg1="lt1" tx1="dk1" bg2="lt2" tx2="dk2" accent1="accent1" accent2="accent2" accent3="accent3" accent4="accent4" accent5="accent5" accent6="accent6" hlink="hlink" folHlink="folHlink"/>
  <p:transition>
    <p:fade/>
  </p:transition>
  <p:hf sldNum="0" hdr="0" dt="0"/>
  <p:txStyles>
    <p:titleStyle>
      <a:lvl1pPr algn="l" defTabSz="931716" rtl="0" eaLnBrk="1" latinLnBrk="0" hangingPunct="1">
        <a:lnSpc>
          <a:spcPct val="100000"/>
        </a:lnSpc>
        <a:spcBef>
          <a:spcPct val="0"/>
        </a:spcBef>
        <a:buNone/>
        <a:defRPr lang="en-US" sz="2797"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2397" kern="1200" spc="-50" baseline="0">
          <a:solidFill>
            <a:schemeClr val="tx1"/>
          </a:solidFill>
          <a:latin typeface="+mj-lt"/>
          <a:ea typeface="+mn-ea"/>
          <a:cs typeface="+mn-cs"/>
        </a:defRPr>
      </a:lvl1pPr>
      <a:lvl2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998" kern="1200" spc="0" baseline="0">
          <a:solidFill>
            <a:schemeClr val="tx1"/>
          </a:solidFill>
          <a:latin typeface="+mn-lt"/>
          <a:ea typeface="+mn-ea"/>
          <a:cs typeface="+mn-cs"/>
        </a:defRPr>
      </a:lvl2pPr>
      <a:lvl3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2"/>
          </a:solidFill>
          <a:latin typeface="+mj-lt"/>
          <a:ea typeface="+mn-ea"/>
          <a:cs typeface="+mn-cs"/>
        </a:defRPr>
      </a:lvl3pPr>
      <a:lvl4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798" kern="1200" spc="0" baseline="0">
          <a:solidFill>
            <a:schemeClr val="tx1"/>
          </a:solidFill>
          <a:latin typeface="+mn-lt"/>
          <a:ea typeface="+mn-ea"/>
          <a:cs typeface="+mn-cs"/>
        </a:defRPr>
      </a:lvl4pPr>
      <a:lvl5pPr marL="0" marR="0" indent="0" algn="l" defTabSz="931716"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29289" indent="0" algn="l" defTabSz="931716" rtl="0" eaLnBrk="1" latinLnBrk="0" hangingPunct="1">
        <a:spcBef>
          <a:spcPct val="20000"/>
        </a:spcBef>
        <a:buFont typeface="Arial" pitchFamily="34" charset="0"/>
        <a:buNone/>
        <a:defRPr sz="1998" kern="1200">
          <a:solidFill>
            <a:schemeClr val="tx1"/>
          </a:solidFill>
          <a:latin typeface="+mn-lt"/>
          <a:ea typeface="+mn-ea"/>
          <a:cs typeface="+mn-cs"/>
        </a:defRPr>
      </a:lvl6pPr>
      <a:lvl7pPr marL="0" indent="0" algn="l" defTabSz="931716"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3"/>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07427" cy="369332"/>
          </a:xfrm>
          <a:prstGeom prst="rect">
            <a:avLst/>
          </a:prstGeom>
        </p:spPr>
        <p:txBody>
          <a:bodyPr wrap="none">
            <a:spAutoFit/>
          </a:bodyPr>
          <a:lstStyle/>
          <a:p>
            <a:r>
              <a:rPr lang="en-US" sz="1800" dirty="0">
                <a:solidFill>
                  <a:srgbClr val="2C3E50"/>
                </a:solidFill>
                <a:latin typeface="Gotham Black" panose="02000604040000020004" pitchFamily="50" charset="0"/>
              </a:rPr>
              <a:t>mohamedradwan.com</a:t>
            </a:r>
            <a:endParaRPr lang="en-GB" dirty="0"/>
          </a:p>
        </p:txBody>
      </p:sp>
    </p:spTree>
    <p:extLst>
      <p:ext uri="{BB962C8B-B14F-4D97-AF65-F5344CB8AC3E}">
        <p14:creationId xmlns:p14="http://schemas.microsoft.com/office/powerpoint/2010/main" val="545301422"/>
      </p:ext>
    </p:extLst>
  </p:cSld>
  <p:clrMap bg1="lt1" tx1="dk1" bg2="lt2" tx2="dk2" accent1="accent1" accent2="accent2" accent3="accent3" accent4="accent4" accent5="accent5" accent6="accent6" hlink="hlink" folHlink="folHlink"/>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1708436925"/>
      </p:ext>
    </p:extLst>
  </p:cSld>
  <p:clrMap bg1="lt1" tx1="dk1" bg2="lt2" tx2="dk2" accent1="accent1" accent2="accent2" accent3="accent3" accent4="accent4" accent5="accent5" accent6="accent6" hlink="hlink" folHlink="folHlink"/>
  <p:sldLayoutIdLst>
    <p:sldLayoutId id="2147489138"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72664127"/>
      </p:ext>
    </p:extLst>
  </p:cSld>
  <p:clrMap bg1="lt1" tx1="dk1" bg2="lt2" tx2="dk2" accent1="accent1" accent2="accent2" accent3="accent3" accent4="accent4" accent5="accent5" accent6="accent6" hlink="hlink" folHlink="folHlink"/>
  <p:sldLayoutIdLst>
    <p:sldLayoutId id="2147489173"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58748" y="2896333"/>
            <a:ext cx="6986588" cy="1193925"/>
          </a:xfrm>
          <a:prstGeom prst="rect">
            <a:avLst/>
          </a:prstGeom>
        </p:spPr>
      </p:pic>
    </p:spTree>
    <p:extLst>
      <p:ext uri="{BB962C8B-B14F-4D97-AF65-F5344CB8AC3E}">
        <p14:creationId xmlns:p14="http://schemas.microsoft.com/office/powerpoint/2010/main" val="2639491704"/>
      </p:ext>
    </p:extLst>
  </p:cSld>
  <p:clrMap bg1="lt1" tx1="dk1" bg2="lt2" tx2="dk2" accent1="accent1" accent2="accent2" accent3="accent3" accent4="accent4" accent5="accent5" accent6="accent6" hlink="hlink" folHlink="folHlink"/>
  <p:sldLayoutIdLst>
    <p:sldLayoutId id="2147489206" r:id="rId1"/>
  </p:sldLayoutIdLst>
  <p:transition>
    <p:fade/>
  </p:transition>
  <p:hf sldNum="0" hdr="0" ftr="0" dt="0"/>
  <p:txStyles>
    <p:titleStyle>
      <a:lvl1pPr algn="l" defTabSz="950278" rtl="0" eaLnBrk="1" latinLnBrk="0" hangingPunct="1">
        <a:lnSpc>
          <a:spcPct val="100000"/>
        </a:lnSpc>
        <a:spcBef>
          <a:spcPct val="0"/>
        </a:spcBef>
        <a:buNone/>
        <a:defRPr lang="en-US" sz="3668" b="0" kern="1200" cap="none" spc="-51" baseline="0" dirty="0" smtClean="0">
          <a:ln w="3175">
            <a:noFill/>
          </a:ln>
          <a:solidFill>
            <a:schemeClr val="tx1"/>
          </a:solidFill>
          <a:effectLst/>
          <a:latin typeface="+mj-lt"/>
          <a:ea typeface="+mn-ea"/>
          <a:cs typeface="Segoe UI" pitchFamily="34" charset="0"/>
        </a:defRPr>
      </a:lvl1pPr>
    </p:titleStyle>
    <p:body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50278" rtl="0" eaLnBrk="1" latinLnBrk="0" hangingPunct="1">
        <a:defRPr sz="1834" kern="1200">
          <a:solidFill>
            <a:schemeClr val="tx1"/>
          </a:solidFill>
          <a:latin typeface="+mn-lt"/>
          <a:ea typeface="+mn-ea"/>
          <a:cs typeface="+mn-cs"/>
        </a:defRPr>
      </a:lvl1pPr>
      <a:lvl2pPr marL="475139" algn="l" defTabSz="950278" rtl="0" eaLnBrk="1" latinLnBrk="0" hangingPunct="1">
        <a:defRPr sz="1834" kern="1200">
          <a:solidFill>
            <a:schemeClr val="tx1"/>
          </a:solidFill>
          <a:latin typeface="+mn-lt"/>
          <a:ea typeface="+mn-ea"/>
          <a:cs typeface="+mn-cs"/>
        </a:defRPr>
      </a:lvl2pPr>
      <a:lvl3pPr marL="950278" algn="l" defTabSz="950278" rtl="0" eaLnBrk="1" latinLnBrk="0" hangingPunct="1">
        <a:defRPr sz="1834" kern="1200">
          <a:solidFill>
            <a:schemeClr val="tx1"/>
          </a:solidFill>
          <a:latin typeface="+mn-lt"/>
          <a:ea typeface="+mn-ea"/>
          <a:cs typeface="+mn-cs"/>
        </a:defRPr>
      </a:lvl3pPr>
      <a:lvl4pPr marL="1425416" algn="l" defTabSz="950278" rtl="0" eaLnBrk="1" latinLnBrk="0" hangingPunct="1">
        <a:defRPr sz="1834" kern="1200">
          <a:solidFill>
            <a:schemeClr val="tx1"/>
          </a:solidFill>
          <a:latin typeface="+mn-lt"/>
          <a:ea typeface="+mn-ea"/>
          <a:cs typeface="+mn-cs"/>
        </a:defRPr>
      </a:lvl4pPr>
      <a:lvl5pPr marL="1900555" algn="l" defTabSz="950278" rtl="0" eaLnBrk="1" latinLnBrk="0" hangingPunct="1">
        <a:defRPr sz="1834" kern="1200">
          <a:solidFill>
            <a:schemeClr val="tx1"/>
          </a:solidFill>
          <a:latin typeface="+mn-lt"/>
          <a:ea typeface="+mn-ea"/>
          <a:cs typeface="+mn-cs"/>
        </a:defRPr>
      </a:lvl5pPr>
      <a:lvl6pPr marL="2375695" algn="l" defTabSz="950278" rtl="0" eaLnBrk="1" latinLnBrk="0" hangingPunct="1">
        <a:defRPr sz="1834" kern="1200">
          <a:solidFill>
            <a:schemeClr val="tx1"/>
          </a:solidFill>
          <a:latin typeface="+mn-lt"/>
          <a:ea typeface="+mn-ea"/>
          <a:cs typeface="+mn-cs"/>
        </a:defRPr>
      </a:lvl6pPr>
      <a:lvl7pPr marL="2850833" algn="l" defTabSz="950278" rtl="0" eaLnBrk="1" latinLnBrk="0" hangingPunct="1">
        <a:defRPr sz="1834" kern="1200">
          <a:solidFill>
            <a:schemeClr val="tx1"/>
          </a:solidFill>
          <a:latin typeface="+mn-lt"/>
          <a:ea typeface="+mn-ea"/>
          <a:cs typeface="+mn-cs"/>
        </a:defRPr>
      </a:lvl7pPr>
      <a:lvl8pPr marL="3325971" algn="l" defTabSz="950278" rtl="0" eaLnBrk="1" latinLnBrk="0" hangingPunct="1">
        <a:defRPr sz="1834" kern="1200">
          <a:solidFill>
            <a:schemeClr val="tx1"/>
          </a:solidFill>
          <a:latin typeface="+mn-lt"/>
          <a:ea typeface="+mn-ea"/>
          <a:cs typeface="+mn-cs"/>
        </a:defRPr>
      </a:lvl8pPr>
      <a:lvl9pPr marL="3801111" algn="l" defTabSz="950278" rtl="0" eaLnBrk="1" latinLnBrk="0" hangingPunct="1">
        <a:defRPr sz="183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5772"/>
            <a:ext cx="11239464" cy="56438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2419"/>
            <a:ext cx="11239464" cy="16429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8658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1"/>
            <a:ext cx="596951" cy="5961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09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072" tIns="148857" rIns="186072" bIns="148857" numCol="1" spcCol="0" rtlCol="0" fromWordArt="0" anchor="t" anchorCtr="0" forceAA="0" compatLnSpc="1">
            <a:prstTxWarp prst="textNoShape">
              <a:avLst/>
            </a:prstTxWarp>
            <a:noAutofit/>
          </a:bodyPr>
          <a:lstStyle/>
          <a:p>
            <a:pPr algn="ctr" defTabSz="948795" fontAlgn="base">
              <a:lnSpc>
                <a:spcPct val="90000"/>
              </a:lnSpc>
              <a:spcBef>
                <a:spcPct val="0"/>
              </a:spcBef>
              <a:spcAft>
                <a:spcPct val="0"/>
              </a:spcAft>
            </a:pPr>
            <a:endParaRPr lang="en-US" sz="2442">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58748" y="2896334"/>
            <a:ext cx="6986588" cy="1193925"/>
          </a:xfrm>
          <a:prstGeom prst="rect">
            <a:avLst/>
          </a:prstGeom>
        </p:spPr>
      </p:pic>
      <p:sp>
        <p:nvSpPr>
          <p:cNvPr id="5" name="Rectangle 4">
            <a:extLst>
              <a:ext uri="{FF2B5EF4-FFF2-40B4-BE49-F238E27FC236}">
                <a16:creationId xmlns:a16="http://schemas.microsoft.com/office/drawing/2014/main" id="{E86E145C-E99F-4569-8EAF-72552238C3E1}"/>
              </a:ext>
            </a:extLst>
          </p:cNvPr>
          <p:cNvSpPr/>
          <p:nvPr userDrawn="1"/>
        </p:nvSpPr>
        <p:spPr>
          <a:xfrm>
            <a:off x="24610" y="6581637"/>
            <a:ext cx="2353696" cy="375931"/>
          </a:xfrm>
          <a:prstGeom prst="rect">
            <a:avLst/>
          </a:prstGeom>
        </p:spPr>
        <p:txBody>
          <a:bodyPr wrap="none">
            <a:spAutoFit/>
          </a:bodyPr>
          <a:lstStyle/>
          <a:p>
            <a:pPr defTabSz="931033"/>
            <a:r>
              <a:rPr lang="en-US" sz="1798" dirty="0">
                <a:solidFill>
                  <a:srgbClr val="2C3E50"/>
                </a:solidFill>
                <a:latin typeface="Gotham Black" panose="02000604040000020004" pitchFamily="50" charset="0"/>
              </a:rPr>
              <a:t>mohamedradwan.com</a:t>
            </a:r>
            <a:endParaRPr lang="en-GB" sz="1798" dirty="0">
              <a:solidFill>
                <a:srgbClr val="000000"/>
              </a:solidFill>
            </a:endParaRPr>
          </a:p>
        </p:txBody>
      </p:sp>
    </p:spTree>
    <p:extLst>
      <p:ext uri="{BB962C8B-B14F-4D97-AF65-F5344CB8AC3E}">
        <p14:creationId xmlns:p14="http://schemas.microsoft.com/office/powerpoint/2010/main" val="3567394252"/>
      </p:ext>
    </p:extLst>
  </p:cSld>
  <p:clrMap bg1="lt1" tx1="dk1" bg2="lt2" tx2="dk2" accent1="accent1" accent2="accent2" accent3="accent3" accent4="accent4" accent5="accent5" accent6="accent6" hlink="hlink" folHlink="folHlink"/>
  <p:transition>
    <p:fade/>
  </p:transition>
  <p:hf sldNum="0" hdr="0" ftr="0" dt="0"/>
  <p:txStyles>
    <p:titleStyle>
      <a:lvl1pPr algn="l" defTabSz="949071" rtl="0" eaLnBrk="1" latinLnBrk="0" hangingPunct="1">
        <a:lnSpc>
          <a:spcPct val="100000"/>
        </a:lnSpc>
        <a:spcBef>
          <a:spcPct val="0"/>
        </a:spcBef>
        <a:buNone/>
        <a:defRPr lang="en-US" sz="3664" b="0" kern="1200" cap="none" spc="-51" baseline="0" dirty="0" smtClean="0">
          <a:ln w="3175">
            <a:noFill/>
          </a:ln>
          <a:solidFill>
            <a:schemeClr val="tx1"/>
          </a:solidFill>
          <a:effectLst/>
          <a:latin typeface="+mj-lt"/>
          <a:ea typeface="+mn-ea"/>
          <a:cs typeface="Segoe UI" pitchFamily="34" charset="0"/>
        </a:defRPr>
      </a:lvl1pPr>
    </p:titleStyle>
    <p:bodyStyle>
      <a:lvl1pPr marL="232602"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203" marR="0" indent="-23260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6" kern="1200" spc="0" baseline="0">
          <a:gradFill>
            <a:gsLst>
              <a:gs pos="1250">
                <a:schemeClr val="tx1"/>
              </a:gs>
              <a:gs pos="100000">
                <a:schemeClr val="tx1"/>
              </a:gs>
            </a:gsLst>
            <a:lin ang="5400000" scaled="0"/>
          </a:gradFill>
          <a:latin typeface="+mn-lt"/>
          <a:ea typeface="+mn-ea"/>
          <a:cs typeface="+mn-cs"/>
        </a:defRPr>
      </a:lvl2pPr>
      <a:lvl3pPr marL="668730" marR="0" indent="-203526"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8" kern="1200" spc="0" baseline="0">
          <a:gradFill>
            <a:gsLst>
              <a:gs pos="1250">
                <a:schemeClr val="tx1"/>
              </a:gs>
              <a:gs pos="100000">
                <a:schemeClr val="tx1"/>
              </a:gs>
            </a:gsLst>
            <a:lin ang="5400000" scaled="0"/>
          </a:gradFill>
          <a:latin typeface="+mn-lt"/>
          <a:ea typeface="+mn-ea"/>
          <a:cs typeface="+mn-cs"/>
        </a:defRPr>
      </a:lvl3pPr>
      <a:lvl4pPr marL="857720" marR="0" indent="-184143"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4pPr>
      <a:lvl5pPr marL="1041863" marR="0" indent="-171222" algn="l" defTabSz="94907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4" kern="1200" spc="0" baseline="0">
          <a:gradFill>
            <a:gsLst>
              <a:gs pos="1250">
                <a:schemeClr val="tx1"/>
              </a:gs>
              <a:gs pos="100000">
                <a:schemeClr val="tx1"/>
              </a:gs>
            </a:gsLst>
            <a:lin ang="5400000" scaled="0"/>
          </a:gradFill>
          <a:latin typeface="+mn-lt"/>
          <a:ea typeface="+mn-ea"/>
          <a:cs typeface="+mn-cs"/>
        </a:defRPr>
      </a:lvl5pPr>
      <a:lvl6pPr marL="260994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6pPr>
      <a:lvl7pPr marL="3084479"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7pPr>
      <a:lvl8pPr marL="3559014"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8pPr>
      <a:lvl9pPr marL="4033550" indent="-237268" algn="l" defTabSz="949071" rtl="0" eaLnBrk="1" latinLnBrk="0" hangingPunct="1">
        <a:spcBef>
          <a:spcPct val="20000"/>
        </a:spcBef>
        <a:buFont typeface="Arial" pitchFamily="34" charset="0"/>
        <a:buChar char="•"/>
        <a:defRPr sz="2036" kern="1200">
          <a:solidFill>
            <a:schemeClr val="tx1"/>
          </a:solidFill>
          <a:latin typeface="+mn-lt"/>
          <a:ea typeface="+mn-ea"/>
          <a:cs typeface="+mn-cs"/>
        </a:defRPr>
      </a:lvl9pPr>
    </p:bodyStyle>
    <p:otherStyle>
      <a:defPPr>
        <a:defRPr lang="en-US"/>
      </a:defPPr>
      <a:lvl1pPr marL="0" algn="l" defTabSz="949071" rtl="0" eaLnBrk="1" latinLnBrk="0" hangingPunct="1">
        <a:defRPr sz="1832" kern="1200">
          <a:solidFill>
            <a:schemeClr val="tx1"/>
          </a:solidFill>
          <a:latin typeface="+mn-lt"/>
          <a:ea typeface="+mn-ea"/>
          <a:cs typeface="+mn-cs"/>
        </a:defRPr>
      </a:lvl1pPr>
      <a:lvl2pPr marL="474536" algn="l" defTabSz="949071" rtl="0" eaLnBrk="1" latinLnBrk="0" hangingPunct="1">
        <a:defRPr sz="1832" kern="1200">
          <a:solidFill>
            <a:schemeClr val="tx1"/>
          </a:solidFill>
          <a:latin typeface="+mn-lt"/>
          <a:ea typeface="+mn-ea"/>
          <a:cs typeface="+mn-cs"/>
        </a:defRPr>
      </a:lvl2pPr>
      <a:lvl3pPr marL="949071" algn="l" defTabSz="949071" rtl="0" eaLnBrk="1" latinLnBrk="0" hangingPunct="1">
        <a:defRPr sz="1832" kern="1200">
          <a:solidFill>
            <a:schemeClr val="tx1"/>
          </a:solidFill>
          <a:latin typeface="+mn-lt"/>
          <a:ea typeface="+mn-ea"/>
          <a:cs typeface="+mn-cs"/>
        </a:defRPr>
      </a:lvl3pPr>
      <a:lvl4pPr marL="1423605" algn="l" defTabSz="949071" rtl="0" eaLnBrk="1" latinLnBrk="0" hangingPunct="1">
        <a:defRPr sz="1832" kern="1200">
          <a:solidFill>
            <a:schemeClr val="tx1"/>
          </a:solidFill>
          <a:latin typeface="+mn-lt"/>
          <a:ea typeface="+mn-ea"/>
          <a:cs typeface="+mn-cs"/>
        </a:defRPr>
      </a:lvl4pPr>
      <a:lvl5pPr marL="1898141" algn="l" defTabSz="949071" rtl="0" eaLnBrk="1" latinLnBrk="0" hangingPunct="1">
        <a:defRPr sz="1832" kern="1200">
          <a:solidFill>
            <a:schemeClr val="tx1"/>
          </a:solidFill>
          <a:latin typeface="+mn-lt"/>
          <a:ea typeface="+mn-ea"/>
          <a:cs typeface="+mn-cs"/>
        </a:defRPr>
      </a:lvl5pPr>
      <a:lvl6pPr marL="2372677" algn="l" defTabSz="949071" rtl="0" eaLnBrk="1" latinLnBrk="0" hangingPunct="1">
        <a:defRPr sz="1832" kern="1200">
          <a:solidFill>
            <a:schemeClr val="tx1"/>
          </a:solidFill>
          <a:latin typeface="+mn-lt"/>
          <a:ea typeface="+mn-ea"/>
          <a:cs typeface="+mn-cs"/>
        </a:defRPr>
      </a:lvl6pPr>
      <a:lvl7pPr marL="2847212" algn="l" defTabSz="949071" rtl="0" eaLnBrk="1" latinLnBrk="0" hangingPunct="1">
        <a:defRPr sz="1832" kern="1200">
          <a:solidFill>
            <a:schemeClr val="tx1"/>
          </a:solidFill>
          <a:latin typeface="+mn-lt"/>
          <a:ea typeface="+mn-ea"/>
          <a:cs typeface="+mn-cs"/>
        </a:defRPr>
      </a:lvl7pPr>
      <a:lvl8pPr marL="3321745" algn="l" defTabSz="949071" rtl="0" eaLnBrk="1" latinLnBrk="0" hangingPunct="1">
        <a:defRPr sz="1832" kern="1200">
          <a:solidFill>
            <a:schemeClr val="tx1"/>
          </a:solidFill>
          <a:latin typeface="+mn-lt"/>
          <a:ea typeface="+mn-ea"/>
          <a:cs typeface="+mn-cs"/>
        </a:defRPr>
      </a:lvl8pPr>
      <a:lvl9pPr marL="3796282" algn="l" defTabSz="949071" rtl="0" eaLnBrk="1" latinLnBrk="0" hangingPunct="1">
        <a:defRPr sz="18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86"/>
            <a:ext cx="955641" cy="5768808"/>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0 G:120 B:215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267" fontAlgn="base">
                    <a:lnSpc>
                      <a:spcPct val="100000"/>
                    </a:lnSpc>
                    <a:spcBef>
                      <a:spcPct val="0"/>
                    </a:spcBef>
                    <a:spcAft>
                      <a:spcPct val="0"/>
                    </a:spcAft>
                  </a:pPr>
                  <a:r>
                    <a:rPr lang="en-US" sz="499" dirty="0">
                      <a:gradFill>
                        <a:gsLst>
                          <a:gs pos="92035">
                            <a:srgbClr val="505050"/>
                          </a:gs>
                          <a:gs pos="27000">
                            <a:srgbClr val="505050"/>
                          </a:gs>
                        </a:gsLst>
                        <a:lin ang="5400000" scaled="0"/>
                      </a:gradFill>
                      <a:ea typeface="Segoe UI" pitchFamily="34" charset="0"/>
                      <a:cs typeface="Segoe UI" pitchFamily="34" charset="0"/>
                    </a:rPr>
                    <a:t>R:</a:t>
                  </a:r>
                  <a:r>
                    <a:rPr lang="en-US" sz="499"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9"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1267" fontAlgn="base">
                    <a:lnSpc>
                      <a:spcPct val="100000"/>
                    </a:lnSpc>
                    <a:spcBef>
                      <a:spcPct val="0"/>
                    </a:spcBef>
                    <a:spcAft>
                      <a:spcPct val="0"/>
                    </a:spcAft>
                  </a:pPr>
                  <a:r>
                    <a:rPr lang="en-US" sz="499">
                      <a:gradFill>
                        <a:gsLst>
                          <a:gs pos="0">
                            <a:srgbClr val="FFFFFF"/>
                          </a:gs>
                          <a:gs pos="100000">
                            <a:srgbClr val="FFFFFF"/>
                          </a:gs>
                        </a:gsLst>
                        <a:lin ang="5400000" scaled="0"/>
                      </a:gradFill>
                      <a:ea typeface="Segoe UI" pitchFamily="34" charset="0"/>
                      <a:cs typeface="Segoe UI" pitchFamily="34" charset="0"/>
                    </a:rPr>
                    <a:t>R:92</a:t>
                  </a:r>
                  <a:r>
                    <a:rPr lang="en-US" sz="499" baseline="0">
                      <a:gradFill>
                        <a:gsLst>
                          <a:gs pos="0">
                            <a:srgbClr val="FFFFFF"/>
                          </a:gs>
                          <a:gs pos="100000">
                            <a:srgbClr val="FFFFFF"/>
                          </a:gs>
                        </a:gsLst>
                        <a:lin ang="5400000" scaled="0"/>
                      </a:gradFill>
                      <a:ea typeface="Segoe UI" pitchFamily="34" charset="0"/>
                      <a:cs typeface="Segoe UI" pitchFamily="34" charset="0"/>
                    </a:rPr>
                    <a:t> G:45 B:145</a:t>
                  </a:r>
                  <a:endParaRPr lang="en-US" sz="499">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80 G:80 B:80</a:t>
                  </a:r>
                  <a:endParaRPr lang="en-US" sz="499">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a:t>
                  </a:r>
                  <a:r>
                    <a:rPr lang="en-US" sz="499" baseline="0">
                      <a:gradFill>
                        <a:gsLst>
                          <a:gs pos="2092">
                            <a:srgbClr val="F8F8F8"/>
                          </a:gs>
                          <a:gs pos="10042">
                            <a:srgbClr val="F8F8F8"/>
                          </a:gs>
                        </a:gsLst>
                        <a:lin ang="5400000" scaled="0"/>
                      </a:gradFill>
                      <a:ea typeface="Segoe UI" pitchFamily="34" charset="0"/>
                      <a:cs typeface="Segoe UI" pitchFamily="34" charset="0"/>
                    </a:rPr>
                    <a:t>115 G:115 B:115</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solidFill>
                        <a:srgbClr val="000000"/>
                      </a:solidFill>
                      <a:latin typeface="+mn-lt"/>
                      <a:ea typeface="Segoe UI" pitchFamily="34" charset="0"/>
                      <a:cs typeface="Segoe UI" pitchFamily="34" charset="0"/>
                    </a:rPr>
                    <a:t>Yellow</a:t>
                  </a:r>
                </a:p>
                <a:p>
                  <a:pPr marL="0" algn="l" defTabSz="931267" rtl="0" eaLnBrk="1" fontAlgn="base" latinLnBrk="0" hangingPunct="1">
                    <a:lnSpc>
                      <a:spcPct val="100000"/>
                    </a:lnSpc>
                    <a:spcBef>
                      <a:spcPct val="0"/>
                    </a:spcBef>
                    <a:spcAft>
                      <a:spcPct val="0"/>
                    </a:spcAft>
                  </a:pPr>
                  <a:r>
                    <a:rPr lang="en-US" sz="499"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267" fontAlgn="base">
                    <a:lnSpc>
                      <a:spcPct val="100000"/>
                    </a:lnSpc>
                    <a:spcBef>
                      <a:spcPct val="0"/>
                    </a:spcBef>
                    <a:spcAft>
                      <a:spcPct val="0"/>
                    </a:spcAft>
                  </a:pPr>
                  <a:r>
                    <a:rPr lang="en-US" sz="499" dirty="0">
                      <a:gradFill>
                        <a:gsLst>
                          <a:gs pos="2092">
                            <a:srgbClr val="F8F8F8"/>
                          </a:gs>
                          <a:gs pos="10042">
                            <a:srgbClr val="F8F8F8"/>
                          </a:gs>
                        </a:gsLst>
                        <a:lin ang="5400000" scaled="0"/>
                      </a:gradFill>
                      <a:ea typeface="Segoe UI" pitchFamily="34" charset="0"/>
                      <a:cs typeface="Segoe UI" pitchFamily="34" charset="0"/>
                    </a:rPr>
                    <a:t>R:</a:t>
                  </a:r>
                  <a:r>
                    <a:rPr lang="en-US" sz="499"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267" rtl="0" eaLnBrk="1" fontAlgn="base" latinLnBrk="0" hangingPunct="1">
                    <a:lnSpc>
                      <a:spcPct val="100000"/>
                    </a:lnSpc>
                    <a:spcBef>
                      <a:spcPct val="0"/>
                    </a:spcBef>
                    <a:spcAft>
                      <a:spcPct val="0"/>
                    </a:spcAft>
                  </a:pPr>
                  <a:r>
                    <a:rPr lang="en-US" sz="499"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1267" fontAlgn="base">
                    <a:lnSpc>
                      <a:spcPct val="100000"/>
                    </a:lnSpc>
                    <a:spcBef>
                      <a:spcPct val="0"/>
                    </a:spcBef>
                    <a:spcAft>
                      <a:spcPct val="0"/>
                    </a:spcAft>
                  </a:pPr>
                  <a:r>
                    <a:rPr lang="en-US" sz="499">
                      <a:gradFill>
                        <a:gsLst>
                          <a:gs pos="2092">
                            <a:srgbClr val="F8F8F8"/>
                          </a:gs>
                          <a:gs pos="10042">
                            <a:srgbClr val="F8F8F8"/>
                          </a:gs>
                        </a:gsLst>
                        <a:lin ang="5400000" scaled="0"/>
                      </a:gradFill>
                      <a:ea typeface="Segoe UI" pitchFamily="34" charset="0"/>
                      <a:cs typeface="Segoe UI" pitchFamily="34" charset="0"/>
                    </a:rPr>
                    <a:t>R:0</a:t>
                  </a:r>
                  <a:r>
                    <a:rPr lang="en-US" sz="499" baseline="0">
                      <a:gradFill>
                        <a:gsLst>
                          <a:gs pos="2092">
                            <a:srgbClr val="F8F8F8"/>
                          </a:gs>
                          <a:gs pos="10042">
                            <a:srgbClr val="F8F8F8"/>
                          </a:gs>
                        </a:gsLst>
                        <a:lin ang="5400000" scaled="0"/>
                      </a:gradFill>
                      <a:ea typeface="Segoe UI" pitchFamily="34" charset="0"/>
                      <a:cs typeface="Segoe UI" pitchFamily="34" charset="0"/>
                    </a:rPr>
                    <a:t> G:130 B:114</a:t>
                  </a:r>
                  <a:endParaRPr lang="en-US" sz="499">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599"/>
                  </a:spcAft>
                </a:pPr>
                <a:r>
                  <a:rPr lang="en-US" sz="999">
                    <a:gradFill>
                      <a:gsLst>
                        <a:gs pos="2917">
                          <a:schemeClr val="tx1"/>
                        </a:gs>
                        <a:gs pos="30000">
                          <a:schemeClr val="tx1"/>
                        </a:gs>
                      </a:gsLst>
                      <a:lin ang="5400000" scaled="0"/>
                    </a:gradFill>
                  </a:rPr>
                  <a:t>Secondary colors (use only when</a:t>
                </a:r>
                <a:r>
                  <a:rPr lang="en-US" sz="999" baseline="0">
                    <a:gradFill>
                      <a:gsLst>
                        <a:gs pos="2917">
                          <a:schemeClr val="tx1"/>
                        </a:gs>
                        <a:gs pos="30000">
                          <a:schemeClr val="tx1"/>
                        </a:gs>
                      </a:gsLst>
                      <a:lin ang="5400000" scaled="0"/>
                    </a:gradFill>
                  </a:rPr>
                  <a:t> necessary)</a:t>
                </a:r>
                <a:endParaRPr lang="en-US" sz="999">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267" fontAlgn="base">
                <a:lnSpc>
                  <a:spcPct val="100000"/>
                </a:lnSpc>
                <a:spcBef>
                  <a:spcPct val="0"/>
                </a:spcBef>
                <a:spcAft>
                  <a:spcPct val="0"/>
                </a:spcAft>
              </a:pPr>
              <a:r>
                <a:rPr lang="en-US" sz="499"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267" fontAlgn="base">
                <a:lnSpc>
                  <a:spcPct val="100000"/>
                </a:lnSpc>
                <a:spcBef>
                  <a:spcPct val="0"/>
                </a:spcBef>
                <a:spcAft>
                  <a:spcPct val="0"/>
                </a:spcAft>
              </a:pPr>
              <a:r>
                <a:rPr lang="en-US" sz="499">
                  <a:gradFill>
                    <a:gsLst>
                      <a:gs pos="7965">
                        <a:srgbClr val="000000"/>
                      </a:gs>
                      <a:gs pos="28319">
                        <a:srgbClr val="000000"/>
                      </a:gs>
                    </a:gsLst>
                    <a:lin ang="5400000" scaled="0"/>
                  </a:gradFill>
                  <a:ea typeface="Segoe UI" pitchFamily="34" charset="0"/>
                  <a:cs typeface="Segoe UI" pitchFamily="34" charset="0"/>
                </a:rPr>
                <a:t>R:</a:t>
              </a:r>
              <a:r>
                <a:rPr lang="en-US" sz="499" baseline="0">
                  <a:gradFill>
                    <a:gsLst>
                      <a:gs pos="7965">
                        <a:srgbClr val="000000"/>
                      </a:gs>
                      <a:gs pos="28319">
                        <a:srgbClr val="000000"/>
                      </a:gs>
                    </a:gsLst>
                    <a:lin ang="5400000" scaled="0"/>
                  </a:gradFill>
                  <a:ea typeface="Segoe UI" pitchFamily="34" charset="0"/>
                  <a:cs typeface="Segoe UI" pitchFamily="34" charset="0"/>
                </a:rPr>
                <a:t>0 G:188 B:242</a:t>
              </a:r>
              <a:endParaRPr lang="en-US" sz="499">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019350"/>
      </p:ext>
    </p:extLst>
  </p:cSld>
  <p:clrMap bg1="lt1" tx1="dk1" bg2="lt2" tx2="dk2" accent1="accent1" accent2="accent2" accent3="accent3" accent4="accent4" accent5="accent5" accent6="accent6" hlink="hlink" folHlink="folHlink"/>
  <p:sldLayoutIdLst>
    <p:sldLayoutId id="2147489481" r:id="rId1"/>
  </p:sldLayoutIdLst>
  <p:transition>
    <p:fade/>
  </p:transition>
  <p:txStyles>
    <p:titleStyle>
      <a:lvl1pPr algn="l" defTabSz="931537" rtl="0" eaLnBrk="1" latinLnBrk="0" hangingPunct="1">
        <a:lnSpc>
          <a:spcPct val="90000"/>
        </a:lnSpc>
        <a:spcBef>
          <a:spcPct val="0"/>
        </a:spcBef>
        <a:buNone/>
        <a:defRPr lang="en-US" sz="479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57" marR="0" indent="-342457" algn="l" defTabSz="93153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46" marR="0" indent="-240988" algn="l" defTabSz="93153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3"/>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10534836" y="1941897"/>
            <a:ext cx="4293142" cy="409351"/>
          </a:xfrm>
          <a:prstGeom prst="rect">
            <a:avLst/>
          </a:prstGeom>
        </p:spPr>
      </p:pic>
    </p:spTree>
    <p:extLst>
      <p:ext uri="{BB962C8B-B14F-4D97-AF65-F5344CB8AC3E}">
        <p14:creationId xmlns:p14="http://schemas.microsoft.com/office/powerpoint/2010/main" val="2884435974"/>
      </p:ext>
    </p:extLst>
  </p:cSld>
  <p:clrMap bg1="dk1" tx1="lt1" bg2="dk2" tx2="lt2" accent1="accent1" accent2="accent2" accent3="accent3" accent4="accent4" accent5="accent5" accent6="accent6" hlink="hlink" folHlink="folHlink"/>
  <p:sldLayoutIdLst>
    <p:sldLayoutId id="2147489718" r:id="rId1"/>
  </p:sldLayoutIdLst>
  <p:txStyles>
    <p:titleStyle>
      <a:lvl1pPr algn="l" defTabSz="930526" rtl="0" eaLnBrk="1" latinLnBrk="0" hangingPunct="1">
        <a:lnSpc>
          <a:spcPct val="90000"/>
        </a:lnSpc>
        <a:spcBef>
          <a:spcPct val="0"/>
        </a:spcBef>
        <a:buNone/>
        <a:defRPr lang="en-US" sz="4793"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0526" rtl="0" eaLnBrk="1" fontAlgn="auto" latinLnBrk="0" hangingPunct="1">
        <a:lnSpc>
          <a:spcPct val="90000"/>
        </a:lnSpc>
        <a:spcBef>
          <a:spcPct val="20000"/>
        </a:spcBef>
        <a:spcAft>
          <a:spcPts val="0"/>
        </a:spcAft>
        <a:buClr>
          <a:schemeClr val="bg1"/>
        </a:buClr>
        <a:buSzPct val="100000"/>
        <a:buFontTx/>
        <a:buNone/>
        <a:tabLst/>
        <a:defRPr sz="3991" kern="1200" spc="0" baseline="0">
          <a:solidFill>
            <a:srgbClr val="5C2D91"/>
          </a:solidFill>
          <a:latin typeface="+mj-lt"/>
          <a:ea typeface="+mn-ea"/>
          <a:cs typeface="+mn-cs"/>
        </a:defRPr>
      </a:lvl1pPr>
      <a:lvl2pPr marL="582813" marR="0" indent="-240727" algn="l" defTabSz="93052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98" kern="1200" spc="0" baseline="0">
          <a:solidFill>
            <a:srgbClr val="505050"/>
          </a:solidFill>
          <a:latin typeface="+mn-lt"/>
          <a:ea typeface="+mn-ea"/>
          <a:cs typeface="+mn-cs"/>
        </a:defRPr>
      </a:lvl2pPr>
      <a:lvl3pPr marL="798200"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98" kern="1200" spc="0" baseline="0">
          <a:solidFill>
            <a:srgbClr val="505050"/>
          </a:solidFill>
          <a:latin typeface="+mn-lt"/>
          <a:ea typeface="+mn-ea"/>
          <a:cs typeface="+mn-cs"/>
        </a:defRPr>
      </a:lvl3pPr>
      <a:lvl4pPr marL="1026257" marR="0" indent="-228057" algn="l" defTabSz="93052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98" kern="1200" spc="0" baseline="0">
          <a:solidFill>
            <a:srgbClr val="505050"/>
          </a:solidFill>
          <a:latin typeface="+mn-lt"/>
          <a:ea typeface="+mn-ea"/>
          <a:cs typeface="+mn-cs"/>
        </a:defRPr>
      </a:lvl4pPr>
      <a:lvl5pPr marL="1254314" marR="0" indent="-228057" algn="l" defTabSz="93052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98" kern="1200" spc="0" baseline="0">
          <a:solidFill>
            <a:srgbClr val="505050"/>
          </a:solidFill>
          <a:latin typeface="+mn-lt"/>
          <a:ea typeface="+mn-ea"/>
          <a:cs typeface="+mn-cs"/>
        </a:defRPr>
      </a:lvl5pPr>
      <a:lvl6pPr marL="2558947"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3024211"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89476"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954740" indent="-232632" algn="l" defTabSz="930526"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30526" rtl="0" eaLnBrk="1" latinLnBrk="0" hangingPunct="1">
        <a:defRPr sz="1796" kern="1200">
          <a:solidFill>
            <a:schemeClr val="tx1"/>
          </a:solidFill>
          <a:latin typeface="+mn-lt"/>
          <a:ea typeface="+mn-ea"/>
          <a:cs typeface="+mn-cs"/>
        </a:defRPr>
      </a:lvl1pPr>
      <a:lvl2pPr marL="465264" algn="l" defTabSz="930526" rtl="0" eaLnBrk="1" latinLnBrk="0" hangingPunct="1">
        <a:defRPr sz="1796" kern="1200">
          <a:solidFill>
            <a:schemeClr val="tx1"/>
          </a:solidFill>
          <a:latin typeface="+mn-lt"/>
          <a:ea typeface="+mn-ea"/>
          <a:cs typeface="+mn-cs"/>
        </a:defRPr>
      </a:lvl2pPr>
      <a:lvl3pPr marL="930526" algn="l" defTabSz="930526" rtl="0" eaLnBrk="1" latinLnBrk="0" hangingPunct="1">
        <a:defRPr sz="1796" kern="1200">
          <a:solidFill>
            <a:schemeClr val="tx1"/>
          </a:solidFill>
          <a:latin typeface="+mn-lt"/>
          <a:ea typeface="+mn-ea"/>
          <a:cs typeface="+mn-cs"/>
        </a:defRPr>
      </a:lvl3pPr>
      <a:lvl4pPr marL="1395791" algn="l" defTabSz="930526" rtl="0" eaLnBrk="1" latinLnBrk="0" hangingPunct="1">
        <a:defRPr sz="1796" kern="1200">
          <a:solidFill>
            <a:schemeClr val="tx1"/>
          </a:solidFill>
          <a:latin typeface="+mn-lt"/>
          <a:ea typeface="+mn-ea"/>
          <a:cs typeface="+mn-cs"/>
        </a:defRPr>
      </a:lvl4pPr>
      <a:lvl5pPr marL="1861054" algn="l" defTabSz="930526" rtl="0" eaLnBrk="1" latinLnBrk="0" hangingPunct="1">
        <a:defRPr sz="1796" kern="1200">
          <a:solidFill>
            <a:schemeClr val="tx1"/>
          </a:solidFill>
          <a:latin typeface="+mn-lt"/>
          <a:ea typeface="+mn-ea"/>
          <a:cs typeface="+mn-cs"/>
        </a:defRPr>
      </a:lvl5pPr>
      <a:lvl6pPr marL="2326318" algn="l" defTabSz="930526" rtl="0" eaLnBrk="1" latinLnBrk="0" hangingPunct="1">
        <a:defRPr sz="1796" kern="1200">
          <a:solidFill>
            <a:schemeClr val="tx1"/>
          </a:solidFill>
          <a:latin typeface="+mn-lt"/>
          <a:ea typeface="+mn-ea"/>
          <a:cs typeface="+mn-cs"/>
        </a:defRPr>
      </a:lvl6pPr>
      <a:lvl7pPr marL="2791579" algn="l" defTabSz="930526" rtl="0" eaLnBrk="1" latinLnBrk="0" hangingPunct="1">
        <a:defRPr sz="1796" kern="1200">
          <a:solidFill>
            <a:schemeClr val="tx1"/>
          </a:solidFill>
          <a:latin typeface="+mn-lt"/>
          <a:ea typeface="+mn-ea"/>
          <a:cs typeface="+mn-cs"/>
        </a:defRPr>
      </a:lvl7pPr>
      <a:lvl8pPr marL="3256844" algn="l" defTabSz="930526" rtl="0" eaLnBrk="1" latinLnBrk="0" hangingPunct="1">
        <a:defRPr sz="1796" kern="1200">
          <a:solidFill>
            <a:schemeClr val="tx1"/>
          </a:solidFill>
          <a:latin typeface="+mn-lt"/>
          <a:ea typeface="+mn-ea"/>
          <a:cs typeface="+mn-cs"/>
        </a:defRPr>
      </a:lvl8pPr>
      <a:lvl9pPr marL="3722107" algn="l" defTabSz="930526"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jpeg"/><Relationship Id="rId7" Type="http://schemas.microsoft.com/office/2007/relationships/hdphoto" Target="../media/hdphoto1.wdp"/><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080A23-5565-421B-AD4B-56480E1F4E7C}"/>
              </a:ext>
            </a:extLst>
          </p:cNvPr>
          <p:cNvSpPr/>
          <p:nvPr/>
        </p:nvSpPr>
        <p:spPr>
          <a:xfrm>
            <a:off x="202033" y="228020"/>
            <a:ext cx="10893003" cy="830997"/>
          </a:xfrm>
          <a:prstGeom prst="rect">
            <a:avLst/>
          </a:prstGeom>
        </p:spPr>
        <p:txBody>
          <a:bodyPr wrap="square">
            <a:spAutoFit/>
          </a:bodyPr>
          <a:lstStyle/>
          <a:p>
            <a:pPr defTabSz="931591">
              <a:defRPr/>
            </a:pPr>
            <a:r>
              <a:rPr lang="en-GB" sz="4800" dirty="0">
                <a:solidFill>
                  <a:srgbClr val="92D050"/>
                </a:solidFill>
                <a:latin typeface="Segoe UI Semibold" panose="020B0702040204020203" pitchFamily="34" charset="0"/>
                <a:cs typeface="Segoe UI Semibold" panose="020B0702040204020203" pitchFamily="34" charset="0"/>
              </a:rPr>
              <a:t>Azure &amp; DevOps Study Group</a:t>
            </a:r>
          </a:p>
        </p:txBody>
      </p:sp>
      <p:sp>
        <p:nvSpPr>
          <p:cNvPr id="20" name="Rectangle 19">
            <a:extLst>
              <a:ext uri="{FF2B5EF4-FFF2-40B4-BE49-F238E27FC236}">
                <a16:creationId xmlns:a16="http://schemas.microsoft.com/office/drawing/2014/main" id="{F5047E77-0732-4898-8494-176001FA5A90}"/>
              </a:ext>
            </a:extLst>
          </p:cNvPr>
          <p:cNvSpPr/>
          <p:nvPr/>
        </p:nvSpPr>
        <p:spPr>
          <a:xfrm>
            <a:off x="7937" y="6805456"/>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6" name="Rectangle 15">
            <a:extLst>
              <a:ext uri="{FF2B5EF4-FFF2-40B4-BE49-F238E27FC236}">
                <a16:creationId xmlns:a16="http://schemas.microsoft.com/office/drawing/2014/main" id="{15A3FE0B-72E0-410F-8DAB-A3982BDBEAEB}"/>
              </a:ext>
            </a:extLst>
          </p:cNvPr>
          <p:cNvSpPr/>
          <p:nvPr/>
        </p:nvSpPr>
        <p:spPr>
          <a:xfrm>
            <a:off x="3402645" y="1759965"/>
            <a:ext cx="8073392" cy="1754326"/>
          </a:xfrm>
          <a:prstGeom prst="rect">
            <a:avLst/>
          </a:prstGeom>
        </p:spPr>
        <p:txBody>
          <a:bodyPr wrap="square">
            <a:spAutoFit/>
          </a:bodyPr>
          <a:lstStyle/>
          <a:p>
            <a:pPr defTabSz="931591">
              <a:defRPr/>
            </a:pPr>
            <a:r>
              <a:rPr lang="en-GB" sz="5400" dirty="0">
                <a:solidFill>
                  <a:srgbClr val="92D050"/>
                </a:solidFill>
                <a:latin typeface="Segoe UI Semibold" panose="020B0702040204020203" pitchFamily="34" charset="0"/>
                <a:cs typeface="Segoe UI Semibold" panose="020B0702040204020203" pitchFamily="34" charset="0"/>
              </a:rPr>
              <a:t>AZ-900: Microsoft Azure Fundamentals</a:t>
            </a:r>
          </a:p>
        </p:txBody>
      </p:sp>
      <p:grpSp>
        <p:nvGrpSpPr>
          <p:cNvPr id="3" name="Group 2">
            <a:extLst>
              <a:ext uri="{FF2B5EF4-FFF2-40B4-BE49-F238E27FC236}">
                <a16:creationId xmlns:a16="http://schemas.microsoft.com/office/drawing/2014/main" id="{6FED9132-0D6F-40EF-B3C3-86CBC0B8C5EC}"/>
              </a:ext>
            </a:extLst>
          </p:cNvPr>
          <p:cNvGrpSpPr/>
          <p:nvPr/>
        </p:nvGrpSpPr>
        <p:grpSpPr>
          <a:xfrm>
            <a:off x="2713037" y="4694988"/>
            <a:ext cx="8139530" cy="1816056"/>
            <a:chOff x="2441107" y="4772034"/>
            <a:chExt cx="8139530" cy="1816056"/>
          </a:xfrm>
        </p:grpSpPr>
        <p:pic>
          <p:nvPicPr>
            <p:cNvPr id="12" name="Picture 4" descr="Image result for microsoft mvp logo">
              <a:extLst>
                <a:ext uri="{FF2B5EF4-FFF2-40B4-BE49-F238E27FC236}">
                  <a16:creationId xmlns:a16="http://schemas.microsoft.com/office/drawing/2014/main" id="{7149044A-A100-402E-A6A4-E659B83CA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107" y="5207446"/>
              <a:ext cx="2265834" cy="9141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I Became a Microsoft Certified Trainer (MCT) - John Folberth">
              <a:extLst>
                <a:ext uri="{FF2B5EF4-FFF2-40B4-BE49-F238E27FC236}">
                  <a16:creationId xmlns:a16="http://schemas.microsoft.com/office/drawing/2014/main" id="{12860713-B0C7-450D-9A9B-D7FD1CCF6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307" y="5207446"/>
              <a:ext cx="914177" cy="9141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Cloud Certifications: Which Path is Right For Me? - A Cloud  Guru">
              <a:extLst>
                <a:ext uri="{FF2B5EF4-FFF2-40B4-BE49-F238E27FC236}">
                  <a16:creationId xmlns:a16="http://schemas.microsoft.com/office/drawing/2014/main" id="{89E7E1A6-D3E5-453C-9120-EBDAE1F98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850" y="4772034"/>
              <a:ext cx="4554787" cy="181605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Study Group Icons - Download Free Vector Icons | Noun Project">
            <a:extLst>
              <a:ext uri="{FF2B5EF4-FFF2-40B4-BE49-F238E27FC236}">
                <a16:creationId xmlns:a16="http://schemas.microsoft.com/office/drawing/2014/main" id="{BD161DF0-CAE4-4BAF-A2D6-E34D96D849F4}"/>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619" y="1383572"/>
            <a:ext cx="2511002" cy="2511002"/>
          </a:xfrm>
          <a:prstGeom prst="rect">
            <a:avLst/>
          </a:prstGeom>
          <a:solidFill>
            <a:schemeClr val="tx1"/>
          </a:solidFill>
        </p:spPr>
      </p:pic>
      <p:pic>
        <p:nvPicPr>
          <p:cNvPr id="9" name="Picture 2" descr="Transparent live streaming, Picture #2471604 transparent live ...">
            <a:extLst>
              <a:ext uri="{FF2B5EF4-FFF2-40B4-BE49-F238E27FC236}">
                <a16:creationId xmlns:a16="http://schemas.microsoft.com/office/drawing/2014/main" id="{343A9F7C-61EB-4D48-9BAB-DBBC5D1523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19801" y="327765"/>
            <a:ext cx="1728033" cy="8246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E5E4D8-645D-4C32-9842-DE1717266182}"/>
              </a:ext>
            </a:extLst>
          </p:cNvPr>
          <p:cNvSpPr/>
          <p:nvPr/>
        </p:nvSpPr>
        <p:spPr>
          <a:xfrm>
            <a:off x="9728110" y="1181556"/>
            <a:ext cx="2749223" cy="477376"/>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Free Live Webinar</a:t>
            </a:r>
            <a:endParaRPr lang="en-GB" sz="2445" dirty="0">
              <a:solidFill>
                <a:srgbClr val="EE4444"/>
              </a:solidFill>
              <a:latin typeface="Calibri"/>
            </a:endParaRPr>
          </a:p>
        </p:txBody>
      </p:sp>
      <p:sp>
        <p:nvSpPr>
          <p:cNvPr id="11" name="Rectangle 10">
            <a:extLst>
              <a:ext uri="{FF2B5EF4-FFF2-40B4-BE49-F238E27FC236}">
                <a16:creationId xmlns:a16="http://schemas.microsoft.com/office/drawing/2014/main" id="{121DE615-E7BF-499C-86D6-B317F9B1C041}"/>
              </a:ext>
            </a:extLst>
          </p:cNvPr>
          <p:cNvSpPr/>
          <p:nvPr/>
        </p:nvSpPr>
        <p:spPr>
          <a:xfrm>
            <a:off x="7937" y="6190"/>
            <a:ext cx="12420600" cy="1811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2090">
              <a:defRPr/>
            </a:pPr>
            <a:endParaRPr lang="en-GB" sz="2445" dirty="0">
              <a:solidFill>
                <a:srgbClr val="0F73D7"/>
              </a:solidFill>
              <a:latin typeface="Calibri"/>
            </a:endParaRPr>
          </a:p>
        </p:txBody>
      </p:sp>
      <p:sp>
        <p:nvSpPr>
          <p:cNvPr id="13" name="Rectangle 12">
            <a:extLst>
              <a:ext uri="{FF2B5EF4-FFF2-40B4-BE49-F238E27FC236}">
                <a16:creationId xmlns:a16="http://schemas.microsoft.com/office/drawing/2014/main" id="{C2676873-899B-404B-883A-EA16044647FB}"/>
              </a:ext>
            </a:extLst>
          </p:cNvPr>
          <p:cNvSpPr/>
          <p:nvPr/>
        </p:nvSpPr>
        <p:spPr>
          <a:xfrm>
            <a:off x="2664820" y="3836695"/>
            <a:ext cx="8073392" cy="1077218"/>
          </a:xfrm>
          <a:prstGeom prst="rect">
            <a:avLst/>
          </a:prstGeom>
        </p:spPr>
        <p:txBody>
          <a:bodyPr wrap="square">
            <a:spAutoFit/>
          </a:bodyPr>
          <a:lstStyle/>
          <a:p>
            <a:pPr defTabSz="931591">
              <a:defRPr/>
            </a:pPr>
            <a:r>
              <a:rPr lang="en-GB" sz="3200" dirty="0">
                <a:solidFill>
                  <a:schemeClr val="bg1"/>
                </a:solidFill>
                <a:latin typeface="Segoe UI Semibold" panose="020B0702040204020203" pitchFamily="34" charset="0"/>
                <a:cs typeface="Segoe UI Semibold" panose="020B0702040204020203" pitchFamily="34" charset="0"/>
              </a:rPr>
              <a:t>Module 1: Introduction to Azure Concepts and Core Azure Services</a:t>
            </a:r>
          </a:p>
        </p:txBody>
      </p:sp>
      <p:sp>
        <p:nvSpPr>
          <p:cNvPr id="15" name="Rectangle 14">
            <a:extLst>
              <a:ext uri="{FF2B5EF4-FFF2-40B4-BE49-F238E27FC236}">
                <a16:creationId xmlns:a16="http://schemas.microsoft.com/office/drawing/2014/main" id="{DD9729D9-827F-45A0-999E-D54ECEA3DC65}"/>
              </a:ext>
            </a:extLst>
          </p:cNvPr>
          <p:cNvSpPr/>
          <p:nvPr/>
        </p:nvSpPr>
        <p:spPr>
          <a:xfrm>
            <a:off x="189882" y="5130400"/>
            <a:ext cx="2000612" cy="844847"/>
          </a:xfrm>
          <a:prstGeom prst="rect">
            <a:avLst/>
          </a:prstGeom>
        </p:spPr>
        <p:txBody>
          <a:bodyPr wrap="none">
            <a:spAutoFit/>
          </a:bodyPr>
          <a:lstStyle/>
          <a:p>
            <a:pPr defTabSz="1242090"/>
            <a:r>
              <a:rPr lang="en-US" sz="2445" spc="-7" dirty="0">
                <a:solidFill>
                  <a:srgbClr val="EE4444"/>
                </a:solidFill>
                <a:latin typeface="Segoe UI Semibold" panose="020B0702040204020203" pitchFamily="34" charset="0"/>
                <a:cs typeface="Segoe UI Semibold" panose="020B0702040204020203" pitchFamily="34" charset="0"/>
              </a:rPr>
              <a:t>25/10/2021</a:t>
            </a:r>
          </a:p>
          <a:p>
            <a:pPr defTabSz="1242090"/>
            <a:r>
              <a:rPr lang="en-US" sz="2445" spc="-7" dirty="0">
                <a:solidFill>
                  <a:srgbClr val="EE4444"/>
                </a:solidFill>
                <a:latin typeface="Segoe UI Semibold" panose="020B0702040204020203" pitchFamily="34" charset="0"/>
                <a:cs typeface="Segoe UI Semibold" panose="020B0702040204020203" pitchFamily="34" charset="0"/>
              </a:rPr>
              <a:t>07:00 PM UK</a:t>
            </a:r>
            <a:endParaRPr lang="en-GB" sz="2445" dirty="0">
              <a:solidFill>
                <a:srgbClr val="EE4444"/>
              </a:solidFill>
              <a:latin typeface="Calibri"/>
            </a:endParaRPr>
          </a:p>
        </p:txBody>
      </p:sp>
    </p:spTree>
    <p:extLst>
      <p:ext uri="{BB962C8B-B14F-4D97-AF65-F5344CB8AC3E}">
        <p14:creationId xmlns:p14="http://schemas.microsoft.com/office/powerpoint/2010/main" val="101775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5E1-FCCC-425D-93BD-AE3A6DF844CF}"/>
              </a:ext>
            </a:extLst>
          </p:cNvPr>
          <p:cNvSpPr>
            <a:spLocks noGrp="1"/>
          </p:cNvSpPr>
          <p:nvPr>
            <p:ph type="title"/>
          </p:nvPr>
        </p:nvSpPr>
        <p:spPr>
          <a:xfrm>
            <a:off x="274640" y="140494"/>
            <a:ext cx="11889564" cy="916534"/>
          </a:xfrm>
        </p:spPr>
        <p:txBody>
          <a:bodyPr/>
          <a:lstStyle/>
          <a:p>
            <a:r>
              <a:rPr lang="en-GB" dirty="0"/>
              <a:t>Module 1: </a:t>
            </a:r>
          </a:p>
        </p:txBody>
      </p:sp>
      <p:sp>
        <p:nvSpPr>
          <p:cNvPr id="4" name="Rectangle 3">
            <a:extLst>
              <a:ext uri="{FF2B5EF4-FFF2-40B4-BE49-F238E27FC236}">
                <a16:creationId xmlns:a16="http://schemas.microsoft.com/office/drawing/2014/main" id="{109137B3-9B9C-44EB-932F-9293072877D8}"/>
              </a:ext>
            </a:extLst>
          </p:cNvPr>
          <p:cNvSpPr/>
          <p:nvPr/>
        </p:nvSpPr>
        <p:spPr>
          <a:xfrm>
            <a:off x="236537" y="2502694"/>
            <a:ext cx="11963400" cy="2121222"/>
          </a:xfrm>
          <a:prstGeom prst="rect">
            <a:avLst/>
          </a:prstGeom>
        </p:spPr>
        <p:txBody>
          <a:bodyPr wrap="square">
            <a:spAutoFit/>
          </a:bodyPr>
          <a:lstStyle/>
          <a:p>
            <a:pPr lvl="0" defTabSz="931033">
              <a:defRPr/>
            </a:pPr>
            <a:r>
              <a:rPr lang="en-GB" sz="6592" dirty="0">
                <a:solidFill>
                  <a:srgbClr val="3C3C3C"/>
                </a:solidFill>
              </a:rPr>
              <a:t>Introduction to Azure Concepts and Core Azure Services</a:t>
            </a:r>
            <a:endParaRPr kumimoji="0" lang="en-GB" sz="6592" b="0" i="0" u="none" strike="noStrike" kern="1200" cap="none" spc="0" normalizeH="0" baseline="0" noProof="0" dirty="0">
              <a:ln>
                <a:noFill/>
              </a:ln>
              <a:solidFill>
                <a:srgbClr val="3C3C3C"/>
              </a:solidFill>
              <a:effectLst/>
              <a:uLnTx/>
              <a:uFillTx/>
              <a:latin typeface="Segoe UI"/>
              <a:ea typeface="+mn-ea"/>
              <a:cs typeface="+mn-cs"/>
            </a:endParaRPr>
          </a:p>
        </p:txBody>
      </p:sp>
    </p:spTree>
    <p:extLst>
      <p:ext uri="{BB962C8B-B14F-4D97-AF65-F5344CB8AC3E}">
        <p14:creationId xmlns:p14="http://schemas.microsoft.com/office/powerpoint/2010/main" val="42220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F12876-D394-44DD-ACFF-DA53207EA100}"/>
              </a:ext>
            </a:extLst>
          </p:cNvPr>
          <p:cNvSpPr/>
          <p:nvPr/>
        </p:nvSpPr>
        <p:spPr>
          <a:xfrm>
            <a:off x="1189037" y="2655094"/>
            <a:ext cx="11399838" cy="2062103"/>
          </a:xfrm>
          <a:prstGeom prst="rect">
            <a:avLst/>
          </a:prstGeom>
        </p:spPr>
        <p:txBody>
          <a:bodyPr wrap="square">
            <a:spAutoFit/>
          </a:bodyPr>
          <a:lstStyle/>
          <a:p>
            <a:pPr lvl="0">
              <a:defRPr/>
            </a:pPr>
            <a:r>
              <a:rPr lang="en-GB" sz="6400" dirty="0">
                <a:solidFill>
                  <a:srgbClr val="3C3C3C"/>
                </a:solidFill>
              </a:rPr>
              <a:t>Introduction and Module Overview</a:t>
            </a:r>
          </a:p>
        </p:txBody>
      </p:sp>
      <p:sp>
        <p:nvSpPr>
          <p:cNvPr id="8" name="Title 1">
            <a:extLst>
              <a:ext uri="{FF2B5EF4-FFF2-40B4-BE49-F238E27FC236}">
                <a16:creationId xmlns:a16="http://schemas.microsoft.com/office/drawing/2014/main" id="{1C560F58-A449-4845-A6E0-B0F8F6772993}"/>
              </a:ext>
            </a:extLst>
          </p:cNvPr>
          <p:cNvSpPr>
            <a:spLocks noGrp="1"/>
          </p:cNvSpPr>
          <p:nvPr>
            <p:ph type="title"/>
          </p:nvPr>
        </p:nvSpPr>
        <p:spPr>
          <a:xfrm>
            <a:off x="274640" y="216694"/>
            <a:ext cx="11889564" cy="916534"/>
          </a:xfrm>
        </p:spPr>
        <p:txBody>
          <a:bodyPr/>
          <a:lstStyle/>
          <a:p>
            <a:r>
              <a:rPr lang="en-US" dirty="0"/>
              <a:t>Module 1: Intro</a:t>
            </a:r>
            <a:endParaRPr lang="en-US" dirty="0">
              <a:solidFill>
                <a:schemeClr val="accent2">
                  <a:alpha val="99000"/>
                </a:schemeClr>
              </a:solidFill>
            </a:endParaRPr>
          </a:p>
        </p:txBody>
      </p:sp>
    </p:spTree>
    <p:extLst>
      <p:ext uri="{BB962C8B-B14F-4D97-AF65-F5344CB8AC3E}">
        <p14:creationId xmlns:p14="http://schemas.microsoft.com/office/powerpoint/2010/main" val="9501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About The Presenter</a:t>
            </a:r>
          </a:p>
        </p:txBody>
      </p:sp>
      <p:sp>
        <p:nvSpPr>
          <p:cNvPr id="23" name="Rectangle 22">
            <a:extLst>
              <a:ext uri="{FF2B5EF4-FFF2-40B4-BE49-F238E27FC236}">
                <a16:creationId xmlns:a16="http://schemas.microsoft.com/office/drawing/2014/main" id="{9575243A-0C05-4CBD-B910-8EBCA18B440B}"/>
              </a:ext>
            </a:extLst>
          </p:cNvPr>
          <p:cNvSpPr/>
          <p:nvPr/>
        </p:nvSpPr>
        <p:spPr>
          <a:xfrm>
            <a:off x="274640" y="1315641"/>
            <a:ext cx="4494812" cy="463201"/>
          </a:xfrm>
          <a:prstGeom prst="rect">
            <a:avLst/>
          </a:prstGeom>
        </p:spPr>
        <p:txBody>
          <a:bodyPr wrap="square">
            <a:spAutoFit/>
          </a:bodyPr>
          <a:lstStyle/>
          <a:p>
            <a:pPr defTabSz="947684">
              <a:lnSpc>
                <a:spcPts val="2508"/>
              </a:lnSpc>
              <a:defRPr/>
            </a:pPr>
            <a:r>
              <a:rPr lang="en-US" sz="3668" b="1">
                <a:solidFill>
                  <a:srgbClr val="2C3E50"/>
                </a:solidFill>
                <a:latin typeface="Gotham Black" panose="02000604040000020004" pitchFamily="50" charset="0"/>
              </a:rPr>
              <a:t>Mohamed Radwan</a:t>
            </a:r>
          </a:p>
        </p:txBody>
      </p:sp>
      <p:pic>
        <p:nvPicPr>
          <p:cNvPr id="24" name="Picture 2" descr="Image result for uk flags">
            <a:extLst>
              <a:ext uri="{FF2B5EF4-FFF2-40B4-BE49-F238E27FC236}">
                <a16:creationId xmlns:a16="http://schemas.microsoft.com/office/drawing/2014/main" id="{F671C389-15D0-4928-878E-E3DFCD82F0D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058" r="4245"/>
          <a:stretch/>
        </p:blipFill>
        <p:spPr bwMode="auto">
          <a:xfrm>
            <a:off x="1891209" y="4646657"/>
            <a:ext cx="613219" cy="393653"/>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4" descr="Home - Free web icons">
            <a:extLst>
              <a:ext uri="{FF2B5EF4-FFF2-40B4-BE49-F238E27FC236}">
                <a16:creationId xmlns:a16="http://schemas.microsoft.com/office/drawing/2014/main" id="{BE3F6D1B-79D5-4749-AEE8-02E7CE99877E}"/>
              </a:ext>
            </a:extLst>
          </p:cNvPr>
          <p:cNvSpPr>
            <a:spLocks noChangeAspect="1" noChangeArrowheads="1"/>
          </p:cNvSpPr>
          <p:nvPr/>
        </p:nvSpPr>
        <p:spPr bwMode="auto">
          <a:xfrm>
            <a:off x="1766970" y="3919462"/>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3" name="AutoShape 6" descr="Home - Free web icons">
            <a:extLst>
              <a:ext uri="{FF2B5EF4-FFF2-40B4-BE49-F238E27FC236}">
                <a16:creationId xmlns:a16="http://schemas.microsoft.com/office/drawing/2014/main" id="{C1CE4BB8-A6F6-475D-903C-267813EBC800}"/>
              </a:ext>
            </a:extLst>
          </p:cNvPr>
          <p:cNvSpPr>
            <a:spLocks noChangeAspect="1" noChangeArrowheads="1"/>
          </p:cNvSpPr>
          <p:nvPr/>
        </p:nvSpPr>
        <p:spPr bwMode="auto">
          <a:xfrm>
            <a:off x="1922029" y="407452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sp>
        <p:nvSpPr>
          <p:cNvPr id="54" name="AutoShape 8" descr="Home - Free web icons">
            <a:extLst>
              <a:ext uri="{FF2B5EF4-FFF2-40B4-BE49-F238E27FC236}">
                <a16:creationId xmlns:a16="http://schemas.microsoft.com/office/drawing/2014/main" id="{0E939029-D316-4E03-B16C-91E55B5731AC}"/>
              </a:ext>
            </a:extLst>
          </p:cNvPr>
          <p:cNvSpPr>
            <a:spLocks noChangeAspect="1" noChangeArrowheads="1"/>
          </p:cNvSpPr>
          <p:nvPr/>
        </p:nvSpPr>
        <p:spPr bwMode="auto">
          <a:xfrm>
            <a:off x="2077089" y="4229581"/>
            <a:ext cx="310119" cy="3101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036" tIns="46517" rIns="93036" bIns="46517" numCol="1" anchor="t" anchorCtr="0" compatLnSpc="1">
            <a:prstTxWarp prst="textNoShape">
              <a:avLst/>
            </a:prstTxWarp>
          </a:bodyPr>
          <a:lstStyle/>
          <a:p>
            <a:pPr defTabSz="930408">
              <a:defRPr/>
            </a:pPr>
            <a:endParaRPr lang="en-GB" sz="1832">
              <a:solidFill>
                <a:prstClr val="black"/>
              </a:solidFill>
              <a:latin typeface="Corbel" panose="020B0503020204020204"/>
            </a:endParaRPr>
          </a:p>
        </p:txBody>
      </p:sp>
      <p:pic>
        <p:nvPicPr>
          <p:cNvPr id="55" name="Picture 54" descr="A picture containing drawing&#10;&#10;Description automatically generated">
            <a:extLst>
              <a:ext uri="{FF2B5EF4-FFF2-40B4-BE49-F238E27FC236}">
                <a16:creationId xmlns:a16="http://schemas.microsoft.com/office/drawing/2014/main" id="{5C97C33A-E0FE-4A4F-AB96-5E6410EBBB4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3348" y="4548754"/>
            <a:ext cx="495246" cy="495246"/>
          </a:xfrm>
          <a:prstGeom prst="rect">
            <a:avLst/>
          </a:prstGeom>
        </p:spPr>
      </p:pic>
      <p:pic>
        <p:nvPicPr>
          <p:cNvPr id="56" name="Picture 55" descr="A black sign with white text&#10;&#10;Description automatically generated">
            <a:extLst>
              <a:ext uri="{FF2B5EF4-FFF2-40B4-BE49-F238E27FC236}">
                <a16:creationId xmlns:a16="http://schemas.microsoft.com/office/drawing/2014/main" id="{9FEA41AD-E659-46B2-B3D2-0EB80202B6AA}"/>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6086" y="4564141"/>
            <a:ext cx="457628" cy="457628"/>
          </a:xfrm>
          <a:prstGeom prst="rect">
            <a:avLst/>
          </a:prstGeom>
        </p:spPr>
      </p:pic>
      <p:pic>
        <p:nvPicPr>
          <p:cNvPr id="12" name="Picture 4">
            <a:extLst>
              <a:ext uri="{FF2B5EF4-FFF2-40B4-BE49-F238E27FC236}">
                <a16:creationId xmlns:a16="http://schemas.microsoft.com/office/drawing/2014/main" id="{CDF12937-2502-4692-956F-4F2E9E7E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02361" y="5167806"/>
            <a:ext cx="1713460" cy="6919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237960B-1F7B-471A-92AB-1726B6A39C7A}"/>
              </a:ext>
            </a:extLst>
          </p:cNvPr>
          <p:cNvCxnSpPr>
            <a:cxnSpLocks/>
          </p:cNvCxnSpPr>
          <p:nvPr/>
        </p:nvCxnSpPr>
        <p:spPr>
          <a:xfrm>
            <a:off x="3200882" y="2467955"/>
            <a:ext cx="0" cy="3616199"/>
          </a:xfrm>
          <a:prstGeom prst="line">
            <a:avLst/>
          </a:prstGeom>
          <a:ln w="28575">
            <a:solidFill>
              <a:srgbClr val="74B23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7F53FD2E-9E63-4CE1-AC48-3A8A1692EC1B}"/>
              </a:ext>
            </a:extLst>
          </p:cNvPr>
          <p:cNvSpPr/>
          <p:nvPr/>
        </p:nvSpPr>
        <p:spPr>
          <a:xfrm>
            <a:off x="308970" y="1614720"/>
            <a:ext cx="7380211" cy="387863"/>
          </a:xfrm>
          <a:prstGeom prst="rect">
            <a:avLst/>
          </a:prstGeom>
        </p:spPr>
        <p:txBody>
          <a:bodyPr wrap="square">
            <a:spAutoFit/>
          </a:bodyPr>
          <a:lstStyle/>
          <a:p>
            <a:pPr defTabSz="947684">
              <a:lnSpc>
                <a:spcPts val="2508"/>
              </a:lnSpc>
              <a:defRPr/>
            </a:pPr>
            <a:r>
              <a:rPr lang="en-US" sz="1628" b="1" dirty="0">
                <a:solidFill>
                  <a:srgbClr val="2C3E50"/>
                </a:solidFill>
                <a:latin typeface="Gotham Black" panose="02000604040000020004" pitchFamily="50" charset="0"/>
              </a:rPr>
              <a:t>Principal DevOps Consultant/ NTT DATA UK. Over 19 years of experience</a:t>
            </a:r>
          </a:p>
        </p:txBody>
      </p:sp>
      <p:sp>
        <p:nvSpPr>
          <p:cNvPr id="21" name="Rectangle 20">
            <a:extLst>
              <a:ext uri="{FF2B5EF4-FFF2-40B4-BE49-F238E27FC236}">
                <a16:creationId xmlns:a16="http://schemas.microsoft.com/office/drawing/2014/main" id="{6F85B586-4025-4128-83D5-F517C94A7EB7}"/>
              </a:ext>
            </a:extLst>
          </p:cNvPr>
          <p:cNvSpPr/>
          <p:nvPr/>
        </p:nvSpPr>
        <p:spPr>
          <a:xfrm>
            <a:off x="556613" y="5859781"/>
            <a:ext cx="2244150" cy="349605"/>
          </a:xfrm>
          <a:prstGeom prst="rect">
            <a:avLst/>
          </a:prstGeom>
        </p:spPr>
        <p:txBody>
          <a:bodyPr wrap="none">
            <a:spAutoFit/>
          </a:bodyPr>
          <a:lstStyle/>
          <a:p>
            <a:pPr defTabSz="930408">
              <a:defRPr/>
            </a:pPr>
            <a:r>
              <a:rPr lang="en-GB" sz="1630" dirty="0">
                <a:solidFill>
                  <a:srgbClr val="74B230"/>
                </a:solidFill>
                <a:latin typeface="Segoe UI Semilight"/>
              </a:rPr>
              <a:t>mohamedradwan.com</a:t>
            </a:r>
          </a:p>
        </p:txBody>
      </p:sp>
      <p:grpSp>
        <p:nvGrpSpPr>
          <p:cNvPr id="2" name="Group 1">
            <a:extLst>
              <a:ext uri="{FF2B5EF4-FFF2-40B4-BE49-F238E27FC236}">
                <a16:creationId xmlns:a16="http://schemas.microsoft.com/office/drawing/2014/main" id="{825767FD-A22E-439D-893E-D2638C6799D9}"/>
              </a:ext>
            </a:extLst>
          </p:cNvPr>
          <p:cNvGrpSpPr/>
          <p:nvPr/>
        </p:nvGrpSpPr>
        <p:grpSpPr>
          <a:xfrm>
            <a:off x="3695273" y="2598094"/>
            <a:ext cx="7536359" cy="556567"/>
            <a:chOff x="3695273" y="2598094"/>
            <a:chExt cx="7536359" cy="556567"/>
          </a:xfrm>
        </p:grpSpPr>
        <p:sp>
          <p:nvSpPr>
            <p:cNvPr id="16" name="Rectangle 15">
              <a:extLst>
                <a:ext uri="{FF2B5EF4-FFF2-40B4-BE49-F238E27FC236}">
                  <a16:creationId xmlns:a16="http://schemas.microsoft.com/office/drawing/2014/main" id="{8944A7FD-6FA6-4377-AE22-4494ACE2BECB}"/>
                </a:ext>
              </a:extLst>
            </p:cNvPr>
            <p:cNvSpPr/>
            <p:nvPr/>
          </p:nvSpPr>
          <p:spPr>
            <a:xfrm>
              <a:off x="4251840" y="2664624"/>
              <a:ext cx="6979792"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Microsoft Azure DevOps &amp; GitHub MVP for 10 years  </a:t>
              </a:r>
            </a:p>
          </p:txBody>
        </p:sp>
        <p:pic>
          <p:nvPicPr>
            <p:cNvPr id="35" name="Graphic 34" descr="Badge Tick">
              <a:extLst>
                <a:ext uri="{FF2B5EF4-FFF2-40B4-BE49-F238E27FC236}">
                  <a16:creationId xmlns:a16="http://schemas.microsoft.com/office/drawing/2014/main" id="{5DB96EF2-85CB-48BB-B7C4-B76EF86BEB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2598094"/>
              <a:ext cx="556567" cy="556567"/>
            </a:xfrm>
            <a:prstGeom prst="rect">
              <a:avLst/>
            </a:prstGeom>
          </p:spPr>
        </p:pic>
      </p:grpSp>
      <p:grpSp>
        <p:nvGrpSpPr>
          <p:cNvPr id="4" name="Group 3">
            <a:extLst>
              <a:ext uri="{FF2B5EF4-FFF2-40B4-BE49-F238E27FC236}">
                <a16:creationId xmlns:a16="http://schemas.microsoft.com/office/drawing/2014/main" id="{DA073262-65FF-47CD-882D-BED5467632AF}"/>
              </a:ext>
            </a:extLst>
          </p:cNvPr>
          <p:cNvGrpSpPr/>
          <p:nvPr/>
        </p:nvGrpSpPr>
        <p:grpSpPr>
          <a:xfrm>
            <a:off x="3695273" y="3431047"/>
            <a:ext cx="8607920" cy="556567"/>
            <a:chOff x="3695273" y="3431047"/>
            <a:chExt cx="8607920" cy="556567"/>
          </a:xfrm>
        </p:grpSpPr>
        <p:sp>
          <p:nvSpPr>
            <p:cNvPr id="17" name="Rectangle 16">
              <a:extLst>
                <a:ext uri="{FF2B5EF4-FFF2-40B4-BE49-F238E27FC236}">
                  <a16:creationId xmlns:a16="http://schemas.microsoft.com/office/drawing/2014/main" id="{B80237DC-5917-41A5-BB7B-DCA1D313F2DC}"/>
                </a:ext>
              </a:extLst>
            </p:cNvPr>
            <p:cNvSpPr/>
            <p:nvPr/>
          </p:nvSpPr>
          <p:spPr>
            <a:xfrm>
              <a:off x="4251840" y="3509729"/>
              <a:ext cx="8051353"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Helped more than 50 enterprise companies some of them from the Fortune 500   </a:t>
              </a:r>
            </a:p>
          </p:txBody>
        </p:sp>
        <p:pic>
          <p:nvPicPr>
            <p:cNvPr id="36" name="Graphic 35" descr="Badge Tick">
              <a:extLst>
                <a:ext uri="{FF2B5EF4-FFF2-40B4-BE49-F238E27FC236}">
                  <a16:creationId xmlns:a16="http://schemas.microsoft.com/office/drawing/2014/main" id="{0A33E53D-08B5-48DD-AC58-C35FE5B90C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3431047"/>
              <a:ext cx="556567" cy="556567"/>
            </a:xfrm>
            <a:prstGeom prst="rect">
              <a:avLst/>
            </a:prstGeom>
          </p:spPr>
        </p:pic>
      </p:grpSp>
      <p:grpSp>
        <p:nvGrpSpPr>
          <p:cNvPr id="7" name="Group 6">
            <a:extLst>
              <a:ext uri="{FF2B5EF4-FFF2-40B4-BE49-F238E27FC236}">
                <a16:creationId xmlns:a16="http://schemas.microsoft.com/office/drawing/2014/main" id="{380DB222-B42B-41AD-B70A-D3EC399A6C63}"/>
              </a:ext>
            </a:extLst>
          </p:cNvPr>
          <p:cNvGrpSpPr/>
          <p:nvPr/>
        </p:nvGrpSpPr>
        <p:grpSpPr>
          <a:xfrm>
            <a:off x="3695273" y="5114381"/>
            <a:ext cx="8714282" cy="556567"/>
            <a:chOff x="3695273" y="5114381"/>
            <a:chExt cx="8714282" cy="556567"/>
          </a:xfrm>
        </p:grpSpPr>
        <p:sp>
          <p:nvSpPr>
            <p:cNvPr id="20" name="Rectangle 19">
              <a:extLst>
                <a:ext uri="{FF2B5EF4-FFF2-40B4-BE49-F238E27FC236}">
                  <a16:creationId xmlns:a16="http://schemas.microsoft.com/office/drawing/2014/main" id="{A91AC6E2-C3A2-4756-92CB-6A77C5545686}"/>
                </a:ext>
              </a:extLst>
            </p:cNvPr>
            <p:cNvSpPr/>
            <p:nvPr/>
          </p:nvSpPr>
          <p:spPr>
            <a:xfrm>
              <a:off x="4251839" y="5199939"/>
              <a:ext cx="8157716" cy="394852"/>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Developed many tools and frameworks on GitHub and Azure DevOps Marketplace</a:t>
              </a:r>
            </a:p>
          </p:txBody>
        </p:sp>
        <p:pic>
          <p:nvPicPr>
            <p:cNvPr id="38" name="Graphic 37" descr="Badge Tick">
              <a:extLst>
                <a:ext uri="{FF2B5EF4-FFF2-40B4-BE49-F238E27FC236}">
                  <a16:creationId xmlns:a16="http://schemas.microsoft.com/office/drawing/2014/main" id="{74801C96-B327-40B7-AEF7-279F5CBE5D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5114381"/>
              <a:ext cx="556567" cy="556567"/>
            </a:xfrm>
            <a:prstGeom prst="rect">
              <a:avLst/>
            </a:prstGeom>
          </p:spPr>
        </p:pic>
      </p:grpSp>
      <p:grpSp>
        <p:nvGrpSpPr>
          <p:cNvPr id="5" name="Group 4">
            <a:extLst>
              <a:ext uri="{FF2B5EF4-FFF2-40B4-BE49-F238E27FC236}">
                <a16:creationId xmlns:a16="http://schemas.microsoft.com/office/drawing/2014/main" id="{031A952C-376D-4443-9CEB-54412797B6E0}"/>
              </a:ext>
            </a:extLst>
          </p:cNvPr>
          <p:cNvGrpSpPr/>
          <p:nvPr/>
        </p:nvGrpSpPr>
        <p:grpSpPr>
          <a:xfrm>
            <a:off x="3695273" y="4308675"/>
            <a:ext cx="8599981" cy="556567"/>
            <a:chOff x="3695273" y="4308675"/>
            <a:chExt cx="8599981" cy="556567"/>
          </a:xfrm>
        </p:grpSpPr>
        <p:pic>
          <p:nvPicPr>
            <p:cNvPr id="37" name="Graphic 36" descr="Badge Tick">
              <a:extLst>
                <a:ext uri="{FF2B5EF4-FFF2-40B4-BE49-F238E27FC236}">
                  <a16:creationId xmlns:a16="http://schemas.microsoft.com/office/drawing/2014/main" id="{C6BAC797-C113-41FC-863B-5140AEBEB2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5273" y="4308675"/>
              <a:ext cx="556567" cy="556567"/>
            </a:xfrm>
            <a:prstGeom prst="rect">
              <a:avLst/>
            </a:prstGeom>
          </p:spPr>
        </p:pic>
        <p:sp>
          <p:nvSpPr>
            <p:cNvPr id="25" name="Rectangle 24">
              <a:extLst>
                <a:ext uri="{FF2B5EF4-FFF2-40B4-BE49-F238E27FC236}">
                  <a16:creationId xmlns:a16="http://schemas.microsoft.com/office/drawing/2014/main" id="{42930F90-3259-4880-A2D8-A9BCF56696CC}"/>
                </a:ext>
              </a:extLst>
            </p:cNvPr>
            <p:cNvSpPr/>
            <p:nvPr/>
          </p:nvSpPr>
          <p:spPr>
            <a:xfrm>
              <a:off x="4251839" y="4354834"/>
              <a:ext cx="8043415" cy="401080"/>
            </a:xfrm>
            <a:prstGeom prst="rect">
              <a:avLst/>
            </a:prstGeom>
          </p:spPr>
          <p:txBody>
            <a:bodyPr wrap="square">
              <a:spAutoFit/>
            </a:bodyPr>
            <a:lstStyle/>
            <a:p>
              <a:pPr defTabSz="947684">
                <a:lnSpc>
                  <a:spcPts val="2508"/>
                </a:lnSpc>
                <a:defRPr/>
              </a:pPr>
              <a:r>
                <a:rPr lang="en-US" sz="1834" b="1" dirty="0">
                  <a:solidFill>
                    <a:srgbClr val="2C3E50"/>
                  </a:solidFill>
                  <a:latin typeface="Gotham Black" panose="02000604040000020004" pitchFamily="50" charset="0"/>
                </a:rPr>
                <a:t>Presented hundreds of sessions in many conferences &amp; events around the globe</a:t>
              </a:r>
            </a:p>
          </p:txBody>
        </p:sp>
      </p:grpSp>
      <p:pic>
        <p:nvPicPr>
          <p:cNvPr id="27" name="Picture 2">
            <a:extLst>
              <a:ext uri="{FF2B5EF4-FFF2-40B4-BE49-F238E27FC236}">
                <a16:creationId xmlns:a16="http://schemas.microsoft.com/office/drawing/2014/main" id="{3C2CD41D-C85E-496D-A78A-CBB5972B44AC}"/>
              </a:ext>
            </a:extLst>
          </p:cNvPr>
          <p:cNvPicPr>
            <a:picLocks noChangeAspect="1" noChangeArrowheads="1"/>
          </p:cNvPicPr>
          <p:nvPr/>
        </p:nvPicPr>
        <p:blipFill>
          <a:blip r:embed="rId9"/>
          <a:srcRect/>
          <a:stretch/>
        </p:blipFill>
        <p:spPr bwMode="auto">
          <a:xfrm>
            <a:off x="802361" y="2437834"/>
            <a:ext cx="1686058" cy="201966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91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594" dirty="0"/>
              <a:t>Module 1: Overview</a:t>
            </a:r>
          </a:p>
        </p:txBody>
      </p:sp>
      <p:sp>
        <p:nvSpPr>
          <p:cNvPr id="5" name="Text Placeholder 5">
            <a:extLst>
              <a:ext uri="{FF2B5EF4-FFF2-40B4-BE49-F238E27FC236}">
                <a16:creationId xmlns:a16="http://schemas.microsoft.com/office/drawing/2014/main" id="{7681AB3B-6AA6-494D-9089-90763CEF72B2}"/>
              </a:ext>
            </a:extLst>
          </p:cNvPr>
          <p:cNvSpPr txBox="1">
            <a:spLocks/>
          </p:cNvSpPr>
          <p:nvPr/>
        </p:nvSpPr>
        <p:spPr>
          <a:xfrm>
            <a:off x="3546039" y="1816894"/>
            <a:ext cx="8768197" cy="4876800"/>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3"/>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3"/>
              </a:buBlip>
              <a:defRPr/>
            </a:pPr>
            <a:r>
              <a:rPr lang="en-GB" sz="2038" dirty="0">
                <a:gradFill>
                  <a:gsLst>
                    <a:gs pos="1250">
                      <a:srgbClr val="000000"/>
                    </a:gs>
                    <a:gs pos="100000">
                      <a:srgbClr val="000000"/>
                    </a:gs>
                  </a:gsLst>
                  <a:lin ang="5400000" scaled="0"/>
                </a:gradFill>
                <a:latin typeface="Segoe UI Light"/>
              </a:rPr>
              <a:t>Overview About Each Lessons in This Module</a:t>
            </a:r>
          </a:p>
        </p:txBody>
      </p:sp>
      <p:cxnSp>
        <p:nvCxnSpPr>
          <p:cNvPr id="16" name="Straight Connector 15"/>
          <p:cNvCxnSpPr/>
          <p:nvPr/>
        </p:nvCxnSpPr>
        <p:spPr>
          <a:xfrm>
            <a:off x="2941637" y="1528030"/>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59840" y="1274338"/>
            <a:ext cx="3479591" cy="507383"/>
          </a:xfrm>
          <a:prstGeom prst="rect">
            <a:avLst/>
          </a:prstGeom>
        </p:spPr>
        <p:txBody>
          <a:bodyPr wrap="squar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will cover</a:t>
            </a:r>
          </a:p>
        </p:txBody>
      </p:sp>
      <p:pic>
        <p:nvPicPr>
          <p:cNvPr id="3" name="Graphic 2">
            <a:extLst>
              <a:ext uri="{FF2B5EF4-FFF2-40B4-BE49-F238E27FC236}">
                <a16:creationId xmlns:a16="http://schemas.microsoft.com/office/drawing/2014/main" id="{57BEBBDA-FA3B-40AA-8BD8-6D434A00015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237" y="2171877"/>
            <a:ext cx="3035256" cy="3035256"/>
          </a:xfrm>
          <a:prstGeom prst="rect">
            <a:avLst/>
          </a:prstGeom>
        </p:spPr>
      </p:pic>
    </p:spTree>
    <p:extLst>
      <p:ext uri="{BB962C8B-B14F-4D97-AF65-F5344CB8AC3E}">
        <p14:creationId xmlns:p14="http://schemas.microsoft.com/office/powerpoint/2010/main" val="36361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wipe(left)">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a:xfrm>
            <a:off x="174112" y="140494"/>
            <a:ext cx="11889564" cy="916534"/>
          </a:xfrm>
        </p:spPr>
        <p:txBody>
          <a:bodyPr/>
          <a:lstStyle/>
          <a:p>
            <a:r>
              <a:rPr lang="en-US" sz="4600" dirty="0"/>
              <a:t>Module 1: Speakers and Lessons</a:t>
            </a:r>
          </a:p>
        </p:txBody>
      </p:sp>
      <p:grpSp>
        <p:nvGrpSpPr>
          <p:cNvPr id="2048" name="Group 2047">
            <a:extLst>
              <a:ext uri="{FF2B5EF4-FFF2-40B4-BE49-F238E27FC236}">
                <a16:creationId xmlns:a16="http://schemas.microsoft.com/office/drawing/2014/main" id="{216964A0-56FA-499B-8371-3962FF277789}"/>
              </a:ext>
            </a:extLst>
          </p:cNvPr>
          <p:cNvGrpSpPr/>
          <p:nvPr/>
        </p:nvGrpSpPr>
        <p:grpSpPr>
          <a:xfrm>
            <a:off x="28574" y="1207295"/>
            <a:ext cx="3250319" cy="2564485"/>
            <a:chOff x="28574" y="1207295"/>
            <a:chExt cx="3250319" cy="2564485"/>
          </a:xfrm>
        </p:grpSpPr>
        <p:sp>
          <p:nvSpPr>
            <p:cNvPr id="12" name="Rectangle 11">
              <a:extLst>
                <a:ext uri="{FF2B5EF4-FFF2-40B4-BE49-F238E27FC236}">
                  <a16:creationId xmlns:a16="http://schemas.microsoft.com/office/drawing/2014/main" id="{E9B21FDE-807A-4E0D-9AC9-861C6A6F3A40}"/>
                </a:ext>
              </a:extLst>
            </p:cNvPr>
            <p:cNvSpPr/>
            <p:nvPr/>
          </p:nvSpPr>
          <p:spPr>
            <a:xfrm>
              <a:off x="501216" y="2564121"/>
              <a:ext cx="2777677" cy="830997"/>
            </a:xfrm>
            <a:prstGeom prst="rect">
              <a:avLst/>
            </a:prstGeom>
          </p:spPr>
          <p:txBody>
            <a:bodyPr wrap="square">
              <a:spAutoFit/>
            </a:bodyPr>
            <a:lstStyle/>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Mohamed Radwan</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Principal DevOps</a:t>
              </a:r>
            </a:p>
            <a:p>
              <a:pPr marL="0" marR="0" lvl="0" indent="0" defTabSz="94888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2C3E50"/>
                  </a:solidFill>
                  <a:effectLst/>
                  <a:uLnTx/>
                  <a:uFillTx/>
                  <a:latin typeface="Gotham Black" panose="02000604040000020004" pitchFamily="50" charset="0"/>
                </a:rPr>
                <a:t>NTT DATA UK</a:t>
              </a:r>
            </a:p>
            <a:p>
              <a:pPr marL="0" marR="0" lvl="0" indent="0" defTabSz="948889" rtl="0" eaLnBrk="1" fontAlgn="auto" latinLnBrk="0" hangingPunct="1">
                <a:lnSpc>
                  <a:spcPct val="100000"/>
                </a:lnSpc>
                <a:spcBef>
                  <a:spcPts val="0"/>
                </a:spcBef>
                <a:spcAft>
                  <a:spcPts val="0"/>
                </a:spcAft>
                <a:buClrTx/>
                <a:buSzTx/>
                <a:buFontTx/>
                <a:buNone/>
                <a:tabLst/>
                <a:defRPr/>
              </a:pPr>
              <a:r>
                <a:rPr lang="en-US" sz="1200" dirty="0">
                  <a:solidFill>
                    <a:srgbClr val="2C3E50"/>
                  </a:solidFill>
                  <a:latin typeface="Gotham Black" panose="02000604040000020004" pitchFamily="50" charset="0"/>
                </a:rPr>
                <a:t>UK/London</a:t>
              </a:r>
              <a:endParaRPr kumimoji="0" lang="en-US" sz="1200" i="0" u="none" strike="noStrike" kern="1200" cap="none" spc="0" normalizeH="0" baseline="0" noProof="0" dirty="0">
                <a:ln>
                  <a:noFill/>
                </a:ln>
                <a:solidFill>
                  <a:srgbClr val="2C3E50"/>
                </a:solidFill>
                <a:effectLst/>
                <a:uLnTx/>
                <a:uFillTx/>
                <a:latin typeface="Gotham Black" panose="02000604040000020004" pitchFamily="50" charset="0"/>
              </a:endParaRPr>
            </a:p>
          </p:txBody>
        </p:sp>
        <p:pic>
          <p:nvPicPr>
            <p:cNvPr id="2050" name="Picture 2">
              <a:extLst>
                <a:ext uri="{FF2B5EF4-FFF2-40B4-BE49-F238E27FC236}">
                  <a16:creationId xmlns:a16="http://schemas.microsoft.com/office/drawing/2014/main" id="{A404A3A1-1863-4384-B0D3-D02C69CAC1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8" r="7211" b="824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15" name="Picture 2" descr="Image result for uk flags">
              <a:extLst>
                <a:ext uri="{FF2B5EF4-FFF2-40B4-BE49-F238E27FC236}">
                  <a16:creationId xmlns:a16="http://schemas.microsoft.com/office/drawing/2014/main" id="{3DE02496-5200-4E50-89BE-51E1A6BFB792}"/>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380711" y="3162294"/>
              <a:ext cx="279813" cy="1786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3D06D7-E32A-43A7-83F5-CC99E7567395}"/>
                </a:ext>
              </a:extLst>
            </p:cNvPr>
            <p:cNvSpPr txBox="1"/>
            <p:nvPr/>
          </p:nvSpPr>
          <p:spPr>
            <a:xfrm>
              <a:off x="28574" y="3340893"/>
              <a:ext cx="2455863"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(0) Introduction and Module Overview</a:t>
              </a:r>
            </a:p>
          </p:txBody>
        </p:sp>
      </p:grpSp>
      <p:sp>
        <p:nvSpPr>
          <p:cNvPr id="106" name="TextBox 105">
            <a:extLst>
              <a:ext uri="{FF2B5EF4-FFF2-40B4-BE49-F238E27FC236}">
                <a16:creationId xmlns:a16="http://schemas.microsoft.com/office/drawing/2014/main" id="{3BA7712A-F1CA-4BFA-8E81-3711457CC68B}"/>
              </a:ext>
            </a:extLst>
          </p:cNvPr>
          <p:cNvSpPr txBox="1"/>
          <p:nvPr/>
        </p:nvSpPr>
        <p:spPr>
          <a:xfrm>
            <a:off x="2754032" y="3340894"/>
            <a:ext cx="1605101" cy="584775"/>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(1) Cloud Concepts</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C284FF1D-A889-4526-86A4-4FDCDB3F6692}"/>
              </a:ext>
            </a:extLst>
          </p:cNvPr>
          <p:cNvSpPr txBox="1"/>
          <p:nvPr/>
        </p:nvSpPr>
        <p:spPr>
          <a:xfrm>
            <a:off x="4861230" y="3340894"/>
            <a:ext cx="2519295"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(2) Understanding Azure Architectural </a:t>
            </a:r>
            <a:r>
              <a:rPr lang="en-GB" sz="1100" b="1" dirty="0">
                <a:solidFill>
                  <a:srgbClr val="3C3C3C"/>
                </a:solidFill>
                <a:latin typeface="Segoe UI"/>
              </a:rPr>
              <a:t>C</a:t>
            </a:r>
            <a:r>
              <a:rPr kumimoji="0" lang="en-GB" sz="1100" b="1" i="0" u="none" strike="noStrike" kern="1200" cap="none" spc="0" normalizeH="0" baseline="0" noProof="0" dirty="0" err="1">
                <a:ln>
                  <a:noFill/>
                </a:ln>
                <a:solidFill>
                  <a:srgbClr val="3C3C3C"/>
                </a:solidFill>
                <a:effectLst/>
                <a:uLnTx/>
                <a:uFillTx/>
                <a:latin typeface="Segoe UI"/>
                <a:ea typeface="+mn-ea"/>
                <a:cs typeface="+mn-cs"/>
              </a:rPr>
              <a:t>omponents</a:t>
            </a: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16" name="TextBox 115">
            <a:extLst>
              <a:ext uri="{FF2B5EF4-FFF2-40B4-BE49-F238E27FC236}">
                <a16:creationId xmlns:a16="http://schemas.microsoft.com/office/drawing/2014/main" id="{E24E912D-7A75-461D-9560-5A146D3F5A24}"/>
              </a:ext>
            </a:extLst>
          </p:cNvPr>
          <p:cNvSpPr txBox="1"/>
          <p:nvPr/>
        </p:nvSpPr>
        <p:spPr>
          <a:xfrm>
            <a:off x="9778652" y="3340894"/>
            <a:ext cx="2607795" cy="92333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(4) Understanding Azure Container Services, Function and Virtual Desktop</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3F6918CA-1BAC-4F2A-9FE8-313909D5DD98}"/>
              </a:ext>
            </a:extLst>
          </p:cNvPr>
          <p:cNvSpPr txBox="1"/>
          <p:nvPr/>
        </p:nvSpPr>
        <p:spPr>
          <a:xfrm>
            <a:off x="408202" y="6160293"/>
            <a:ext cx="2410902"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(5) Azure Networking Services Fundamentals</a:t>
            </a:r>
          </a:p>
        </p:txBody>
      </p:sp>
      <p:sp>
        <p:nvSpPr>
          <p:cNvPr id="126" name="TextBox 125">
            <a:extLst>
              <a:ext uri="{FF2B5EF4-FFF2-40B4-BE49-F238E27FC236}">
                <a16:creationId xmlns:a16="http://schemas.microsoft.com/office/drawing/2014/main" id="{6095F6ED-7EEA-4755-B3E8-AEBA2BFE8CF6}"/>
              </a:ext>
            </a:extLst>
          </p:cNvPr>
          <p:cNvSpPr txBox="1"/>
          <p:nvPr/>
        </p:nvSpPr>
        <p:spPr>
          <a:xfrm>
            <a:off x="3155306" y="6154737"/>
            <a:ext cx="2712043" cy="261610"/>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(6) Azure Storage Services Quick Start</a:t>
            </a:r>
          </a:p>
        </p:txBody>
      </p:sp>
      <p:sp>
        <p:nvSpPr>
          <p:cNvPr id="131" name="TextBox 130">
            <a:extLst>
              <a:ext uri="{FF2B5EF4-FFF2-40B4-BE49-F238E27FC236}">
                <a16:creationId xmlns:a16="http://schemas.microsoft.com/office/drawing/2014/main" id="{B579A51A-6C36-41F9-9CFF-AA8BDFA434BF}"/>
              </a:ext>
            </a:extLst>
          </p:cNvPr>
          <p:cNvSpPr txBox="1"/>
          <p:nvPr/>
        </p:nvSpPr>
        <p:spPr>
          <a:xfrm>
            <a:off x="6275616" y="6154737"/>
            <a:ext cx="3007981" cy="430887"/>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(7) Introduction to Azure Cosmos DB and Azure SQL Database</a:t>
            </a:r>
          </a:p>
        </p:txBody>
      </p:sp>
      <p:sp>
        <p:nvSpPr>
          <p:cNvPr id="136" name="TextBox 135">
            <a:extLst>
              <a:ext uri="{FF2B5EF4-FFF2-40B4-BE49-F238E27FC236}">
                <a16:creationId xmlns:a16="http://schemas.microsoft.com/office/drawing/2014/main" id="{DB40FEBD-3EBE-4A38-8CD8-E1E99E792E64}"/>
              </a:ext>
            </a:extLst>
          </p:cNvPr>
          <p:cNvSpPr txBox="1"/>
          <p:nvPr/>
        </p:nvSpPr>
        <p:spPr>
          <a:xfrm>
            <a:off x="9578558" y="6154737"/>
            <a:ext cx="3007981" cy="754053"/>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(8) Overview of Azure Database and Analytics Services</a:t>
            </a:r>
          </a:p>
          <a:p>
            <a:pPr marR="0" lvl="0" algn="l" defTabSz="932218" rtl="0" eaLnBrk="1" fontAlgn="auto" latinLnBrk="0" hangingPunct="1">
              <a:lnSpc>
                <a:spcPct val="100000"/>
              </a:lnSpc>
              <a:spcBef>
                <a:spcPts val="0"/>
              </a:spcBef>
              <a:spcAft>
                <a:spcPts val="1200"/>
              </a:spcAft>
              <a:buClrTx/>
              <a:buSzTx/>
              <a:tabLst/>
              <a:defRPr/>
            </a:pPr>
            <a:endParaRPr kumimoji="0" lang="en-GB" sz="1100" b="1" i="0" u="none" strike="noStrike" kern="1200" cap="none" spc="0" normalizeH="0" baseline="0" noProof="0" dirty="0">
              <a:ln>
                <a:noFill/>
              </a:ln>
              <a:solidFill>
                <a:srgbClr val="3C3C3C"/>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E31B783-BFD8-468E-9126-F7BB9CB39F76}"/>
              </a:ext>
            </a:extLst>
          </p:cNvPr>
          <p:cNvGrpSpPr/>
          <p:nvPr/>
        </p:nvGrpSpPr>
        <p:grpSpPr>
          <a:xfrm>
            <a:off x="2849293" y="1248844"/>
            <a:ext cx="1368709" cy="2146274"/>
            <a:chOff x="496842" y="1207295"/>
            <a:chExt cx="1396154" cy="2189312"/>
          </a:xfrm>
        </p:grpSpPr>
        <p:sp>
          <p:nvSpPr>
            <p:cNvPr id="45" name="Rectangle 44">
              <a:extLst>
                <a:ext uri="{FF2B5EF4-FFF2-40B4-BE49-F238E27FC236}">
                  <a16:creationId xmlns:a16="http://schemas.microsoft.com/office/drawing/2014/main" id="{3AD0D1DC-DC8D-4076-9A71-C0859439522E}"/>
                </a:ext>
              </a:extLst>
            </p:cNvPr>
            <p:cNvSpPr/>
            <p:nvPr/>
          </p:nvSpPr>
          <p:spPr>
            <a:xfrm>
              <a:off x="501216" y="2564121"/>
              <a:ext cx="139178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Aaron Hughes</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Senior Consultant </a:t>
              </a:r>
            </a:p>
            <a:p>
              <a:pPr defTabSz="930196">
                <a:defRPr/>
              </a:pPr>
              <a:r>
                <a:rPr lang="en-US" sz="1176" dirty="0">
                  <a:solidFill>
                    <a:srgbClr val="2C3E50"/>
                  </a:solidFill>
                  <a:latin typeface="Gotham Black" panose="02000604040000020004" pitchFamily="50" charset="0"/>
                </a:rPr>
                <a:t>Hitachi Solutions </a:t>
              </a:r>
            </a:p>
            <a:p>
              <a:pPr defTabSz="930196">
                <a:defRPr/>
              </a:pPr>
              <a:r>
                <a:rPr lang="en-US" sz="1176" dirty="0">
                  <a:solidFill>
                    <a:srgbClr val="2C3E50"/>
                  </a:solidFill>
                  <a:latin typeface="Gotham Black" panose="02000604040000020004" pitchFamily="50" charset="0"/>
                </a:rPr>
                <a:t>UK/Plymouth </a:t>
              </a:r>
            </a:p>
          </p:txBody>
        </p:sp>
        <p:pic>
          <p:nvPicPr>
            <p:cNvPr id="46" name="Picture 2">
              <a:extLst>
                <a:ext uri="{FF2B5EF4-FFF2-40B4-BE49-F238E27FC236}">
                  <a16:creationId xmlns:a16="http://schemas.microsoft.com/office/drawing/2014/main" id="{705445D3-1621-4924-9EA9-1F98BF5A6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16" r="2176" b="11067"/>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47" name="Picture 2" descr="Image result for uk flags">
              <a:extLst>
                <a:ext uri="{FF2B5EF4-FFF2-40B4-BE49-F238E27FC236}">
                  <a16:creationId xmlns:a16="http://schemas.microsoft.com/office/drawing/2014/main" id="{5F1BE173-3101-4037-AB2F-B32AB295C9F6}"/>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1471393"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D4BD55E4-C1ED-433C-AEC7-86CD53665CB4}"/>
              </a:ext>
            </a:extLst>
          </p:cNvPr>
          <p:cNvGrpSpPr/>
          <p:nvPr/>
        </p:nvGrpSpPr>
        <p:grpSpPr>
          <a:xfrm>
            <a:off x="5130431" y="1188498"/>
            <a:ext cx="1313630" cy="2146275"/>
            <a:chOff x="3791087" y="1187939"/>
            <a:chExt cx="1313630" cy="2146275"/>
          </a:xfrm>
        </p:grpSpPr>
        <p:grpSp>
          <p:nvGrpSpPr>
            <p:cNvPr id="49" name="Group 48">
              <a:extLst>
                <a:ext uri="{FF2B5EF4-FFF2-40B4-BE49-F238E27FC236}">
                  <a16:creationId xmlns:a16="http://schemas.microsoft.com/office/drawing/2014/main" id="{02560E07-D70F-455E-8F5C-53FB0F72BAC6}"/>
                </a:ext>
              </a:extLst>
            </p:cNvPr>
            <p:cNvGrpSpPr/>
            <p:nvPr/>
          </p:nvGrpSpPr>
          <p:grpSpPr>
            <a:xfrm>
              <a:off x="3791087" y="1187939"/>
              <a:ext cx="1313630" cy="2146275"/>
              <a:chOff x="496842" y="1207295"/>
              <a:chExt cx="1339971" cy="2189312"/>
            </a:xfrm>
          </p:grpSpPr>
          <p:sp>
            <p:nvSpPr>
              <p:cNvPr id="51" name="Rectangle 50">
                <a:extLst>
                  <a:ext uri="{FF2B5EF4-FFF2-40B4-BE49-F238E27FC236}">
                    <a16:creationId xmlns:a16="http://schemas.microsoft.com/office/drawing/2014/main" id="{86B2E22E-0BA5-4D80-9689-AAD0EC27C607}"/>
                  </a:ext>
                </a:extLst>
              </p:cNvPr>
              <p:cNvSpPr/>
              <p:nvPr/>
            </p:nvSpPr>
            <p:spPr>
              <a:xfrm>
                <a:off x="501216" y="2564121"/>
                <a:ext cx="1273560" cy="832486"/>
              </a:xfrm>
              <a:prstGeom prst="rect">
                <a:avLst/>
              </a:prstGeom>
            </p:spPr>
            <p:txBody>
              <a:bodyPr wrap="square">
                <a:spAutoFit/>
              </a:bodyPr>
              <a:lstStyle/>
              <a:p>
                <a:pPr defTabSz="930196">
                  <a:defRPr/>
                </a:pPr>
                <a:r>
                  <a:rPr lang="en-US" sz="1176" dirty="0">
                    <a:solidFill>
                      <a:srgbClr val="2C3E50"/>
                    </a:solidFill>
                    <a:latin typeface="Gotham Black" panose="02000604040000020004" pitchFamily="50" charset="0"/>
                  </a:rPr>
                  <a:t>Sebastien Boinot</a:t>
                </a:r>
              </a:p>
              <a:p>
                <a:pPr defTabSz="930196">
                  <a:defRPr/>
                </a:pPr>
                <a:r>
                  <a:rPr lang="en-US" sz="1176" dirty="0">
                    <a:solidFill>
                      <a:srgbClr val="2C3E50"/>
                    </a:solidFill>
                    <a:latin typeface="Gotham Black" panose="02000604040000020004" pitchFamily="50" charset="0"/>
                  </a:rPr>
                  <a:t>Principal DevOps</a:t>
                </a:r>
              </a:p>
              <a:p>
                <a:pPr defTabSz="930196">
                  <a:defRPr/>
                </a:pPr>
                <a:r>
                  <a:rPr lang="en-US" sz="1176" dirty="0">
                    <a:solidFill>
                      <a:srgbClr val="2C3E50"/>
                    </a:solidFill>
                    <a:latin typeface="Gotham Black" panose="02000604040000020004" pitchFamily="50" charset="0"/>
                  </a:rPr>
                  <a:t>NTT DATA UK</a:t>
                </a:r>
              </a:p>
              <a:p>
                <a:pPr defTabSz="930196">
                  <a:defRPr/>
                </a:pPr>
                <a:r>
                  <a:rPr lang="en-US" sz="1176" dirty="0">
                    <a:solidFill>
                      <a:srgbClr val="2C3E50"/>
                    </a:solidFill>
                    <a:latin typeface="Gotham Black" panose="02000604040000020004" pitchFamily="50" charset="0"/>
                  </a:rPr>
                  <a:t>UK/London</a:t>
                </a:r>
              </a:p>
            </p:txBody>
          </p:sp>
          <p:pic>
            <p:nvPicPr>
              <p:cNvPr id="52" name="Picture 2">
                <a:extLst>
                  <a:ext uri="{FF2B5EF4-FFF2-40B4-BE49-F238E27FC236}">
                    <a16:creationId xmlns:a16="http://schemas.microsoft.com/office/drawing/2014/main" id="{942AC477-81E2-425C-8E6A-408F5189BDC0}"/>
                  </a:ext>
                </a:extLst>
              </p:cNvPr>
              <p:cNvPicPr>
                <a:picLocks noChangeAspect="1" noChangeArrowheads="1"/>
              </p:cNvPicPr>
              <p:nvPr/>
            </p:nvPicPr>
            <p:blipFill rotWithShape="1">
              <a:blip r:embed="rId6">
                <a:duotone>
                  <a:prstClr val="black"/>
                  <a:srgbClr val="D9C3A5">
                    <a:tint val="50000"/>
                    <a:satMod val="180000"/>
                  </a:srgbClr>
                </a:duotone>
                <a:extLst>
                  <a:ext uri="{BEBA8EAE-BF5A-486C-A8C5-ECC9F3942E4B}">
                    <a14:imgProps xmlns:a14="http://schemas.microsoft.com/office/drawing/2010/main">
                      <a14:imgLayer r:embed="rId7">
                        <a14:imgEffect>
                          <a14:colorTemperature colorTemp="7200"/>
                        </a14:imgEffect>
                      </a14:imgLayer>
                    </a14:imgProps>
                  </a:ext>
                  <a:ext uri="{28A0092B-C50C-407E-A947-70E740481C1C}">
                    <a14:useLocalDpi xmlns:a14="http://schemas.microsoft.com/office/drawing/2010/main" val="0"/>
                  </a:ext>
                </a:extLst>
              </a:blip>
              <a:srcRect l="6005" t="23417" r="16379" b="18208"/>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grpSp>
        <p:pic>
          <p:nvPicPr>
            <p:cNvPr id="50" name="Picture 2" descr="Image result for uk flags">
              <a:extLst>
                <a:ext uri="{FF2B5EF4-FFF2-40B4-BE49-F238E27FC236}">
                  <a16:creationId xmlns:a16="http://schemas.microsoft.com/office/drawing/2014/main" id="{18FB97B9-431B-4188-8DFF-9A4FC03B4FF6}"/>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4634902" y="3104506"/>
              <a:ext cx="274313" cy="175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1DA225D-E840-452C-8549-330A74862ED2}"/>
              </a:ext>
            </a:extLst>
          </p:cNvPr>
          <p:cNvGrpSpPr/>
          <p:nvPr/>
        </p:nvGrpSpPr>
        <p:grpSpPr>
          <a:xfrm>
            <a:off x="10205520" y="1185668"/>
            <a:ext cx="1835028" cy="2146275"/>
            <a:chOff x="496842" y="1207295"/>
            <a:chExt cx="1871824" cy="2189312"/>
          </a:xfrm>
        </p:grpSpPr>
        <p:sp>
          <p:nvSpPr>
            <p:cNvPr id="54" name="Rectangle 53">
              <a:extLst>
                <a:ext uri="{FF2B5EF4-FFF2-40B4-BE49-F238E27FC236}">
                  <a16:creationId xmlns:a16="http://schemas.microsoft.com/office/drawing/2014/main" id="{3AD1D57A-46DE-47BA-97BE-274675BCAFB6}"/>
                </a:ext>
              </a:extLst>
            </p:cNvPr>
            <p:cNvSpPr/>
            <p:nvPr/>
          </p:nvSpPr>
          <p:spPr>
            <a:xfrm>
              <a:off x="501216" y="2564121"/>
              <a:ext cx="1867450"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Muhammad Gouda</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Senior App Dev Consultant </a:t>
              </a:r>
            </a:p>
            <a:p>
              <a:pPr defTabSz="930196">
                <a:defRPr/>
              </a:pPr>
              <a:r>
                <a:rPr lang="en-US" sz="1176" dirty="0">
                  <a:solidFill>
                    <a:srgbClr val="2C3E50"/>
                  </a:solidFill>
                  <a:latin typeface="Gotham Black" panose="02000604040000020004" pitchFamily="50" charset="0"/>
                </a:rPr>
                <a:t>Microsoft</a:t>
              </a:r>
            </a:p>
            <a:p>
              <a:pPr defTabSz="930196">
                <a:defRPr/>
              </a:pPr>
              <a:r>
                <a:rPr lang="en-US" sz="1176" dirty="0">
                  <a:solidFill>
                    <a:srgbClr val="2C3E50"/>
                  </a:solidFill>
                  <a:latin typeface="Gotham Black" panose="02000604040000020004" pitchFamily="50" charset="0"/>
                </a:rPr>
                <a:t>Egypt/Cairo</a:t>
              </a:r>
            </a:p>
          </p:txBody>
        </p:sp>
        <p:pic>
          <p:nvPicPr>
            <p:cNvPr id="55" name="Picture 2">
              <a:extLst>
                <a:ext uri="{FF2B5EF4-FFF2-40B4-BE49-F238E27FC236}">
                  <a16:creationId xmlns:a16="http://schemas.microsoft.com/office/drawing/2014/main" id="{DA2C8BAB-D131-4C4E-9893-2C077D1B0B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501" t="8183" r="8460" b="10663"/>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F5A83110-04DA-43BE-990B-55F9E9EFDD00}"/>
                </a:ext>
              </a:extLst>
            </p:cNvPr>
            <p:cNvPicPr>
              <a:picLocks noChangeArrowheads="1"/>
            </p:cNvPicPr>
            <p:nvPr/>
          </p:nvPicPr>
          <p:blipFill>
            <a:blip r:embed="rId9">
              <a:extLst>
                <a:ext uri="{28A0092B-C50C-407E-A947-70E740481C1C}">
                  <a14:useLocalDpi xmlns:a14="http://schemas.microsoft.com/office/drawing/2010/main" val="0"/>
                </a:ext>
              </a:extLst>
            </a:blip>
            <a:srcRect t="2129" b="2129"/>
            <a:stretch/>
          </p:blipFill>
          <p:spPr bwMode="auto">
            <a:xfrm>
              <a:off x="1363077"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DB2070BE-FB87-44C0-988A-0A936F268BFA}"/>
              </a:ext>
            </a:extLst>
          </p:cNvPr>
          <p:cNvGrpSpPr/>
          <p:nvPr/>
        </p:nvGrpSpPr>
        <p:grpSpPr>
          <a:xfrm>
            <a:off x="726625" y="4014019"/>
            <a:ext cx="1537193" cy="2146275"/>
            <a:chOff x="496842" y="1207295"/>
            <a:chExt cx="1568017" cy="2189312"/>
          </a:xfrm>
        </p:grpSpPr>
        <p:sp>
          <p:nvSpPr>
            <p:cNvPr id="58" name="Rectangle 57">
              <a:extLst>
                <a:ext uri="{FF2B5EF4-FFF2-40B4-BE49-F238E27FC236}">
                  <a16:creationId xmlns:a16="http://schemas.microsoft.com/office/drawing/2014/main" id="{15122FFE-D706-497A-89CC-CC6D4F4EBBC5}"/>
                </a:ext>
              </a:extLst>
            </p:cNvPr>
            <p:cNvSpPr/>
            <p:nvPr/>
          </p:nvSpPr>
          <p:spPr>
            <a:xfrm>
              <a:off x="501216" y="2564121"/>
              <a:ext cx="1563643"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Mohammed Adel</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Senior Cloud Engineer</a:t>
              </a:r>
            </a:p>
            <a:p>
              <a:pPr defTabSz="930196">
                <a:defRPr/>
              </a:pPr>
              <a:r>
                <a:rPr lang="en-US" sz="1176" dirty="0">
                  <a:solidFill>
                    <a:srgbClr val="2C3E50"/>
                  </a:solidFill>
                  <a:latin typeface="Gotham Black" panose="02000604040000020004" pitchFamily="50" charset="0"/>
                </a:rPr>
                <a:t>MAF Retail</a:t>
              </a:r>
            </a:p>
            <a:p>
              <a:pPr defTabSz="930196">
                <a:defRPr/>
              </a:pPr>
              <a:r>
                <a:rPr lang="en-US" sz="1176" dirty="0">
                  <a:solidFill>
                    <a:srgbClr val="2C3E50"/>
                  </a:solidFill>
                  <a:latin typeface="Gotham Black" panose="02000604040000020004" pitchFamily="50" charset="0"/>
                </a:rPr>
                <a:t>UAE/Dubai</a:t>
              </a:r>
            </a:p>
          </p:txBody>
        </p:sp>
        <p:pic>
          <p:nvPicPr>
            <p:cNvPr id="59" name="Picture 2">
              <a:extLst>
                <a:ext uri="{FF2B5EF4-FFF2-40B4-BE49-F238E27FC236}">
                  <a16:creationId xmlns:a16="http://schemas.microsoft.com/office/drawing/2014/main" id="{F2077815-83BC-48DC-A0EE-788FB69ED6A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233" t="6748" r="7934" b="24915"/>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842A09BB-BBF1-4654-8642-C63444ED446E}"/>
                </a:ext>
              </a:extLst>
            </p:cNvPr>
            <p:cNvPicPr>
              <a:picLocks noChangeArrowheads="1"/>
            </p:cNvPicPr>
            <p:nvPr/>
          </p:nvPicPr>
          <p:blipFill>
            <a:blip r:embed="rId11">
              <a:extLst>
                <a:ext uri="{28A0092B-C50C-407E-A947-70E740481C1C}">
                  <a14:useLocalDpi xmlns:a14="http://schemas.microsoft.com/office/drawing/2010/main" val="0"/>
                </a:ext>
              </a:extLst>
            </a:blip>
            <a:srcRect l="10679" r="10679"/>
            <a:stretch/>
          </p:blipFill>
          <p:spPr bwMode="auto">
            <a:xfrm>
              <a:off x="1328122"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3808B361-EF7E-4E57-AB35-5F8399092A61}"/>
              </a:ext>
            </a:extLst>
          </p:cNvPr>
          <p:cNvGrpSpPr/>
          <p:nvPr/>
        </p:nvGrpSpPr>
        <p:grpSpPr>
          <a:xfrm>
            <a:off x="3551193" y="4026694"/>
            <a:ext cx="1576053" cy="2146275"/>
            <a:chOff x="496842" y="1207295"/>
            <a:chExt cx="1607656" cy="2189312"/>
          </a:xfrm>
        </p:grpSpPr>
        <p:sp>
          <p:nvSpPr>
            <p:cNvPr id="62" name="Rectangle 61">
              <a:extLst>
                <a:ext uri="{FF2B5EF4-FFF2-40B4-BE49-F238E27FC236}">
                  <a16:creationId xmlns:a16="http://schemas.microsoft.com/office/drawing/2014/main" id="{230E9018-58FB-421E-AD26-279DAFB0874B}"/>
                </a:ext>
              </a:extLst>
            </p:cNvPr>
            <p:cNvSpPr/>
            <p:nvPr/>
          </p:nvSpPr>
          <p:spPr>
            <a:xfrm>
              <a:off x="501216" y="2564121"/>
              <a:ext cx="1603282"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Mahmoud A. ATALLAH</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Sr. Cloud Architect </a:t>
              </a:r>
            </a:p>
            <a:p>
              <a:pPr defTabSz="930196">
                <a:defRPr/>
              </a:pPr>
              <a:r>
                <a:rPr lang="en-US" sz="1176" dirty="0">
                  <a:solidFill>
                    <a:srgbClr val="2C3E50"/>
                  </a:solidFill>
                  <a:latin typeface="Gotham Black" panose="02000604040000020004" pitchFamily="50" charset="0"/>
                </a:rPr>
                <a:t>Bespin Global MEA</a:t>
              </a:r>
              <a:br>
                <a:rPr lang="en-US" sz="1176" dirty="0">
                  <a:solidFill>
                    <a:srgbClr val="2C3E50"/>
                  </a:solidFill>
                  <a:latin typeface="Gotham Black" panose="02000604040000020004" pitchFamily="50" charset="0"/>
                </a:rPr>
              </a:br>
              <a:r>
                <a:rPr lang="en-US" sz="1176" dirty="0">
                  <a:solidFill>
                    <a:srgbClr val="2C3E50"/>
                  </a:solidFill>
                  <a:latin typeface="Gotham Black" panose="02000604040000020004" pitchFamily="50" charset="0"/>
                </a:rPr>
                <a:t>UAE/Abu Dhabi</a:t>
              </a:r>
            </a:p>
          </p:txBody>
        </p:sp>
        <p:pic>
          <p:nvPicPr>
            <p:cNvPr id="63" name="Picture 2">
              <a:extLst>
                <a:ext uri="{FF2B5EF4-FFF2-40B4-BE49-F238E27FC236}">
                  <a16:creationId xmlns:a16="http://schemas.microsoft.com/office/drawing/2014/main" id="{2AE19B82-3FD5-42D5-8163-D99B8C5511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8531" t="1528" r="19525" b="36010"/>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34B59A5C-ADB6-4988-ADF6-04959D1AA4BC}"/>
                </a:ext>
              </a:extLst>
            </p:cNvPr>
            <p:cNvPicPr>
              <a:picLocks noChangeArrowheads="1"/>
            </p:cNvPicPr>
            <p:nvPr/>
          </p:nvPicPr>
          <p:blipFill>
            <a:blip r:embed="rId11">
              <a:extLst>
                <a:ext uri="{28A0092B-C50C-407E-A947-70E740481C1C}">
                  <a14:useLocalDpi xmlns:a14="http://schemas.microsoft.com/office/drawing/2010/main" val="0"/>
                </a:ext>
              </a:extLst>
            </a:blip>
            <a:srcRect l="10679" r="10679"/>
            <a:stretch/>
          </p:blipFill>
          <p:spPr bwMode="auto">
            <a:xfrm>
              <a:off x="1601787" y="3162294"/>
              <a:ext cx="279812" cy="178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090F74B4-6844-4527-B547-9561AFF2BEFC}"/>
              </a:ext>
            </a:extLst>
          </p:cNvPr>
          <p:cNvGrpSpPr/>
          <p:nvPr/>
        </p:nvGrpSpPr>
        <p:grpSpPr>
          <a:xfrm>
            <a:off x="6849970" y="4035487"/>
            <a:ext cx="1615094" cy="2146275"/>
            <a:chOff x="6928573" y="1187940"/>
            <a:chExt cx="1615094" cy="2146275"/>
          </a:xfrm>
        </p:grpSpPr>
        <p:grpSp>
          <p:nvGrpSpPr>
            <p:cNvPr id="66" name="Group 65">
              <a:extLst>
                <a:ext uri="{FF2B5EF4-FFF2-40B4-BE49-F238E27FC236}">
                  <a16:creationId xmlns:a16="http://schemas.microsoft.com/office/drawing/2014/main" id="{A48F054C-47DF-4924-BAF8-D8280EB0A5AB}"/>
                </a:ext>
              </a:extLst>
            </p:cNvPr>
            <p:cNvGrpSpPr/>
            <p:nvPr/>
          </p:nvGrpSpPr>
          <p:grpSpPr>
            <a:xfrm>
              <a:off x="6928573" y="1187940"/>
              <a:ext cx="1615094" cy="2146275"/>
              <a:chOff x="496841" y="1207295"/>
              <a:chExt cx="1647480" cy="2189312"/>
            </a:xfrm>
          </p:grpSpPr>
          <p:sp>
            <p:nvSpPr>
              <p:cNvPr id="68" name="Rectangle 67">
                <a:extLst>
                  <a:ext uri="{FF2B5EF4-FFF2-40B4-BE49-F238E27FC236}">
                    <a16:creationId xmlns:a16="http://schemas.microsoft.com/office/drawing/2014/main" id="{24759ACB-E4D5-4A2C-89E8-FAB259ED2B65}"/>
                  </a:ext>
                </a:extLst>
              </p:cNvPr>
              <p:cNvSpPr/>
              <p:nvPr/>
            </p:nvSpPr>
            <p:spPr>
              <a:xfrm>
                <a:off x="550397" y="2564121"/>
                <a:ext cx="1593924"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Phil Cole</a:t>
                </a:r>
              </a:p>
              <a:p>
                <a:pPr defTabSz="930196">
                  <a:defRPr/>
                </a:pPr>
                <a:r>
                  <a:rPr lang="en-GB" sz="1176" dirty="0">
                    <a:solidFill>
                      <a:srgbClr val="2C3E50"/>
                    </a:solidFill>
                    <a:latin typeface="Gotham Black" panose="02000604040000020004" pitchFamily="50" charset="0"/>
                  </a:rPr>
                  <a:t>D-365/Power Platform </a:t>
                </a:r>
              </a:p>
              <a:p>
                <a:pPr defTabSz="930196">
                  <a:defRPr/>
                </a:pPr>
                <a:r>
                  <a:rPr lang="en-GB" sz="1176" dirty="0">
                    <a:solidFill>
                      <a:srgbClr val="2C3E50"/>
                    </a:solidFill>
                    <a:latin typeface="Gotham Black" panose="02000604040000020004" pitchFamily="50" charset="0"/>
                  </a:rPr>
                  <a:t>DXC Technology</a:t>
                </a:r>
              </a:p>
              <a:p>
                <a:pPr defTabSz="930196">
                  <a:defRPr/>
                </a:pPr>
                <a:r>
                  <a:rPr lang="en-US" sz="1176" dirty="0">
                    <a:solidFill>
                      <a:srgbClr val="2C3E50"/>
                    </a:solidFill>
                    <a:latin typeface="Gotham Black" panose="02000604040000020004" pitchFamily="50" charset="0"/>
                  </a:rPr>
                  <a:t>UK/London</a:t>
                </a:r>
              </a:p>
            </p:txBody>
          </p:sp>
          <p:pic>
            <p:nvPicPr>
              <p:cNvPr id="69" name="Picture 2">
                <a:extLst>
                  <a:ext uri="{FF2B5EF4-FFF2-40B4-BE49-F238E27FC236}">
                    <a16:creationId xmlns:a16="http://schemas.microsoft.com/office/drawing/2014/main" id="{37D9EC73-5C63-44E7-9F2E-6C25903CA23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92" t="1172" r="4449" b="5838"/>
              <a:stretch/>
            </p:blipFill>
            <p:spPr bwMode="auto">
              <a:xfrm>
                <a:off x="496841"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grpSp>
        <p:pic>
          <p:nvPicPr>
            <p:cNvPr id="67" name="Picture 2" descr="Image result for uk flags">
              <a:extLst>
                <a:ext uri="{FF2B5EF4-FFF2-40B4-BE49-F238E27FC236}">
                  <a16:creationId xmlns:a16="http://schemas.microsoft.com/office/drawing/2014/main" id="{46A4FB8C-7B33-4D1E-B1B3-FB08CCD3AE8F}"/>
                </a:ext>
              </a:extLst>
            </p:cNvPr>
            <p:cNvPicPr>
              <a:picLocks noChangeArrowheads="1"/>
            </p:cNvPicPr>
            <p:nvPr/>
          </p:nvPicPr>
          <p:blipFill rotWithShape="1">
            <a:blip r:embed="rId4">
              <a:extLst>
                <a:ext uri="{28A0092B-C50C-407E-A947-70E740481C1C}">
                  <a14:useLocalDpi xmlns:a14="http://schemas.microsoft.com/office/drawing/2010/main" val="0"/>
                </a:ext>
              </a:extLst>
            </a:blip>
            <a:srcRect l="4058" r="4245"/>
            <a:stretch/>
          </p:blipFill>
          <p:spPr bwMode="auto">
            <a:xfrm>
              <a:off x="7804956" y="3093777"/>
              <a:ext cx="274313" cy="175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68B91B28-A707-43EA-B1D2-D9ABBC59B801}"/>
              </a:ext>
            </a:extLst>
          </p:cNvPr>
          <p:cNvGrpSpPr/>
          <p:nvPr/>
        </p:nvGrpSpPr>
        <p:grpSpPr>
          <a:xfrm>
            <a:off x="9998203" y="4035487"/>
            <a:ext cx="1844803" cy="2146275"/>
            <a:chOff x="496842" y="1207295"/>
            <a:chExt cx="1881795" cy="2189312"/>
          </a:xfrm>
        </p:grpSpPr>
        <p:sp>
          <p:nvSpPr>
            <p:cNvPr id="71" name="Rectangle 70">
              <a:extLst>
                <a:ext uri="{FF2B5EF4-FFF2-40B4-BE49-F238E27FC236}">
                  <a16:creationId xmlns:a16="http://schemas.microsoft.com/office/drawing/2014/main" id="{1A102741-EF1C-49CC-903A-106BF1E58696}"/>
                </a:ext>
              </a:extLst>
            </p:cNvPr>
            <p:cNvSpPr/>
            <p:nvPr/>
          </p:nvSpPr>
          <p:spPr>
            <a:xfrm>
              <a:off x="501216" y="2564121"/>
              <a:ext cx="1877421"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Mario Dietner </a:t>
              </a:r>
            </a:p>
            <a:p>
              <a:pPr defTabSz="930196">
                <a:defRPr/>
              </a:pPr>
              <a:r>
                <a:rPr lang="en-GB" sz="1176" dirty="0">
                  <a:solidFill>
                    <a:srgbClr val="2C3E50"/>
                  </a:solidFill>
                  <a:latin typeface="Gotham Black" panose="02000604040000020004" pitchFamily="50" charset="0"/>
                </a:rPr>
                <a:t>Senior Technologist and AI</a:t>
              </a:r>
            </a:p>
            <a:p>
              <a:pPr defTabSz="930196">
                <a:defRPr/>
              </a:pPr>
              <a:r>
                <a:rPr lang="en-US" sz="1176" dirty="0">
                  <a:solidFill>
                    <a:srgbClr val="2C3E50"/>
                  </a:solidFill>
                  <a:latin typeface="Gotham Black" panose="02000604040000020004" pitchFamily="50" charset="0"/>
                </a:rPr>
                <a:t>Trivadis AG</a:t>
              </a:r>
            </a:p>
            <a:p>
              <a:pPr defTabSz="930196">
                <a:defRPr/>
              </a:pPr>
              <a:r>
                <a:rPr lang="en-US" sz="1176" dirty="0">
                  <a:solidFill>
                    <a:srgbClr val="2C3E50"/>
                  </a:solidFill>
                  <a:latin typeface="Gotham Black" panose="02000604040000020004" pitchFamily="50" charset="0"/>
                </a:rPr>
                <a:t>Switzerland/Zürich</a:t>
              </a:r>
            </a:p>
          </p:txBody>
        </p:sp>
        <p:pic>
          <p:nvPicPr>
            <p:cNvPr id="72" name="Picture 2">
              <a:extLst>
                <a:ext uri="{FF2B5EF4-FFF2-40B4-BE49-F238E27FC236}">
                  <a16:creationId xmlns:a16="http://schemas.microsoft.com/office/drawing/2014/main" id="{423E1E40-E63F-4B21-AC71-3EF650B8EFC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1" r="-71" b="-142"/>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EDA06FD9-5CAF-47A3-AFB8-AED88DC7DA91}"/>
                </a:ext>
              </a:extLst>
            </p:cNvPr>
            <p:cNvPicPr>
              <a:picLocks noChangeArrowheads="1"/>
            </p:cNvPicPr>
            <p:nvPr/>
          </p:nvPicPr>
          <p:blipFill>
            <a:blip r:embed="rId15"/>
            <a:srcRect l="2999" r="2999"/>
            <a:stretch/>
          </p:blipFill>
          <p:spPr bwMode="auto">
            <a:xfrm>
              <a:off x="1797949"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00BCB86-135C-4967-A0F1-6576E67FD09B}"/>
              </a:ext>
            </a:extLst>
          </p:cNvPr>
          <p:cNvSpPr txBox="1"/>
          <p:nvPr/>
        </p:nvSpPr>
        <p:spPr>
          <a:xfrm>
            <a:off x="7218639" y="3340894"/>
            <a:ext cx="2487803" cy="600164"/>
          </a:xfrm>
          <a:prstGeom prst="rect">
            <a:avLst/>
          </a:prstGeom>
          <a:noFill/>
        </p:spPr>
        <p:txBody>
          <a:bodyPr wrap="square">
            <a:spAutoFit/>
          </a:bodyPr>
          <a:lstStyle/>
          <a:p>
            <a:pPr marR="0" lvl="0" algn="l" defTabSz="932218" rtl="0" eaLnBrk="1" fontAlgn="auto" latinLnBrk="0" hangingPunct="1">
              <a:lnSpc>
                <a:spcPct val="100000"/>
              </a:lnSpc>
              <a:spcBef>
                <a:spcPts val="0"/>
              </a:spcBef>
              <a:spcAft>
                <a:spcPts val="1200"/>
              </a:spcAft>
              <a:buClrTx/>
              <a:buSzTx/>
              <a:tabLst/>
              <a:defRPr/>
            </a:pPr>
            <a:r>
              <a:rPr kumimoji="0" lang="en-GB" sz="1100" b="1" i="0" u="none" strike="noStrike" kern="1200" cap="none" spc="0" normalizeH="0" baseline="0" noProof="0" dirty="0">
                <a:ln>
                  <a:noFill/>
                </a:ln>
                <a:solidFill>
                  <a:srgbClr val="3C3C3C"/>
                </a:solidFill>
                <a:effectLst/>
                <a:uLnTx/>
                <a:uFillTx/>
                <a:latin typeface="Segoe UI"/>
                <a:ea typeface="+mn-ea"/>
                <a:cs typeface="+mn-cs"/>
              </a:rPr>
              <a:t>(3) Introduction to Azure compute Services and Virtual Machine VS. App Service</a:t>
            </a:r>
          </a:p>
        </p:txBody>
      </p:sp>
      <p:grpSp>
        <p:nvGrpSpPr>
          <p:cNvPr id="96" name="Group 95">
            <a:extLst>
              <a:ext uri="{FF2B5EF4-FFF2-40B4-BE49-F238E27FC236}">
                <a16:creationId xmlns:a16="http://schemas.microsoft.com/office/drawing/2014/main" id="{461E756C-A5F1-41EF-AD58-A2C6DE98CA21}"/>
              </a:ext>
            </a:extLst>
          </p:cNvPr>
          <p:cNvGrpSpPr/>
          <p:nvPr/>
        </p:nvGrpSpPr>
        <p:grpSpPr>
          <a:xfrm>
            <a:off x="7586720" y="1175457"/>
            <a:ext cx="1662399" cy="2146275"/>
            <a:chOff x="496842" y="1207295"/>
            <a:chExt cx="1695733" cy="2189312"/>
          </a:xfrm>
        </p:grpSpPr>
        <p:sp>
          <p:nvSpPr>
            <p:cNvPr id="97" name="Rectangle 96">
              <a:extLst>
                <a:ext uri="{FF2B5EF4-FFF2-40B4-BE49-F238E27FC236}">
                  <a16:creationId xmlns:a16="http://schemas.microsoft.com/office/drawing/2014/main" id="{ED594A9C-F89C-4DB4-800B-12957A5BCF55}"/>
                </a:ext>
              </a:extLst>
            </p:cNvPr>
            <p:cNvSpPr/>
            <p:nvPr/>
          </p:nvSpPr>
          <p:spPr>
            <a:xfrm>
              <a:off x="501216" y="2564121"/>
              <a:ext cx="1691359" cy="832486"/>
            </a:xfrm>
            <a:prstGeom prst="rect">
              <a:avLst/>
            </a:prstGeom>
          </p:spPr>
          <p:txBody>
            <a:bodyPr wrap="square">
              <a:spAutoFit/>
            </a:bodyPr>
            <a:lstStyle/>
            <a:p>
              <a:pPr defTabSz="930196">
                <a:defRPr/>
              </a:pPr>
              <a:r>
                <a:rPr lang="en-GB" sz="1176" dirty="0">
                  <a:solidFill>
                    <a:srgbClr val="2C3E50"/>
                  </a:solidFill>
                  <a:latin typeface="Gotham Black" panose="02000604040000020004" pitchFamily="50" charset="0"/>
                </a:rPr>
                <a:t>Paloma Giraudo</a:t>
              </a:r>
              <a:br>
                <a:rPr lang="en-GB" sz="1176" dirty="0">
                  <a:solidFill>
                    <a:srgbClr val="2C3E50"/>
                  </a:solidFill>
                  <a:latin typeface="Gotham Black" panose="02000604040000020004" pitchFamily="50" charset="0"/>
                </a:rPr>
              </a:br>
              <a:r>
                <a:rPr lang="en-GB" sz="1176" dirty="0">
                  <a:solidFill>
                    <a:srgbClr val="2C3E50"/>
                  </a:solidFill>
                  <a:latin typeface="Gotham Black" panose="02000604040000020004" pitchFamily="50" charset="0"/>
                </a:rPr>
                <a:t>Infra&amp;Security Manager</a:t>
              </a:r>
            </a:p>
            <a:p>
              <a:pPr defTabSz="930196">
                <a:defRPr/>
              </a:pPr>
              <a:r>
                <a:rPr lang="en-US" sz="1176" dirty="0">
                  <a:solidFill>
                    <a:srgbClr val="2C3E50"/>
                  </a:solidFill>
                  <a:latin typeface="Gotham Black" panose="02000604040000020004" pitchFamily="50" charset="0"/>
                </a:rPr>
                <a:t>Secuirtypyme</a:t>
              </a:r>
            </a:p>
            <a:p>
              <a:pPr defTabSz="930196">
                <a:defRPr/>
              </a:pPr>
              <a:r>
                <a:rPr lang="en-US" sz="1176" dirty="0">
                  <a:solidFill>
                    <a:srgbClr val="2C3E50"/>
                  </a:solidFill>
                  <a:latin typeface="Gotham Black" panose="02000604040000020004" pitchFamily="50" charset="0"/>
                </a:rPr>
                <a:t>Spain/Madrid</a:t>
              </a:r>
            </a:p>
          </p:txBody>
        </p:sp>
        <p:pic>
          <p:nvPicPr>
            <p:cNvPr id="98" name="Picture 2">
              <a:extLst>
                <a:ext uri="{FF2B5EF4-FFF2-40B4-BE49-F238E27FC236}">
                  <a16:creationId xmlns:a16="http://schemas.microsoft.com/office/drawing/2014/main" id="{C369AF45-2E7C-4C5C-9DD1-4739075C618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929" r="17518" b="29349"/>
            <a:stretch/>
          </p:blipFill>
          <p:spPr bwMode="auto">
            <a:xfrm>
              <a:off x="496842" y="1207295"/>
              <a:ext cx="1339971" cy="1341863"/>
            </a:xfrm>
            <a:prstGeom prst="ellipse">
              <a:avLst/>
            </a:prstGeom>
            <a:ln w="3175" cap="rnd">
              <a:noFill/>
            </a:ln>
            <a:effectLst/>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FA0D098A-E184-4FF4-A0B1-902DABB231C4}"/>
                </a:ext>
              </a:extLst>
            </p:cNvPr>
            <p:cNvPicPr>
              <a:picLocks noChangeArrowheads="1"/>
            </p:cNvPicPr>
            <p:nvPr/>
          </p:nvPicPr>
          <p:blipFill>
            <a:blip r:embed="rId17"/>
            <a:srcRect t="2042" b="2042"/>
            <a:stretch/>
          </p:blipFill>
          <p:spPr bwMode="auto">
            <a:xfrm>
              <a:off x="1500655" y="3162294"/>
              <a:ext cx="279813" cy="178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935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Agenda and Allocated Time</a:t>
            </a:r>
            <a:br>
              <a:rPr lang="en-US" sz="4600" dirty="0"/>
            </a:br>
            <a:endParaRPr lang="en-US" sz="4600" dirty="0"/>
          </a:p>
        </p:txBody>
      </p:sp>
      <p:graphicFrame>
        <p:nvGraphicFramePr>
          <p:cNvPr id="3" name="Table 3">
            <a:extLst>
              <a:ext uri="{FF2B5EF4-FFF2-40B4-BE49-F238E27FC236}">
                <a16:creationId xmlns:a16="http://schemas.microsoft.com/office/drawing/2014/main" id="{FD358423-FEA3-4D0F-8C6A-A8D6CE7F93A1}"/>
              </a:ext>
            </a:extLst>
          </p:cNvPr>
          <p:cNvGraphicFramePr>
            <a:graphicFrameLocks noGrp="1"/>
          </p:cNvGraphicFramePr>
          <p:nvPr>
            <p:extLst>
              <p:ext uri="{D42A27DB-BD31-4B8C-83A1-F6EECF244321}">
                <p14:modId xmlns:p14="http://schemas.microsoft.com/office/powerpoint/2010/main" val="3101876377"/>
              </p:ext>
            </p:extLst>
          </p:nvPr>
        </p:nvGraphicFramePr>
        <p:xfrm>
          <a:off x="1112837" y="1512094"/>
          <a:ext cx="9982200" cy="4789805"/>
        </p:xfrm>
        <a:graphic>
          <a:graphicData uri="http://schemas.openxmlformats.org/drawingml/2006/table">
            <a:tbl>
              <a:tblPr firstRow="1" bandRow="1">
                <a:tableStyleId>{7DF18680-E054-41AD-8BC1-D1AEF772440D}</a:tableStyleId>
              </a:tblPr>
              <a:tblGrid>
                <a:gridCol w="914400">
                  <a:extLst>
                    <a:ext uri="{9D8B030D-6E8A-4147-A177-3AD203B41FA5}">
                      <a16:colId xmlns:a16="http://schemas.microsoft.com/office/drawing/2014/main" val="243386253"/>
                    </a:ext>
                  </a:extLst>
                </a:gridCol>
                <a:gridCol w="2286000">
                  <a:extLst>
                    <a:ext uri="{9D8B030D-6E8A-4147-A177-3AD203B41FA5}">
                      <a16:colId xmlns:a16="http://schemas.microsoft.com/office/drawing/2014/main" val="3131238025"/>
                    </a:ext>
                  </a:extLst>
                </a:gridCol>
                <a:gridCol w="4286250">
                  <a:extLst>
                    <a:ext uri="{9D8B030D-6E8A-4147-A177-3AD203B41FA5}">
                      <a16:colId xmlns:a16="http://schemas.microsoft.com/office/drawing/2014/main" val="1633791789"/>
                    </a:ext>
                  </a:extLst>
                </a:gridCol>
                <a:gridCol w="2495550">
                  <a:extLst>
                    <a:ext uri="{9D8B030D-6E8A-4147-A177-3AD203B41FA5}">
                      <a16:colId xmlns:a16="http://schemas.microsoft.com/office/drawing/2014/main" val="2350037488"/>
                    </a:ext>
                  </a:extLst>
                </a:gridCol>
              </a:tblGrid>
              <a:tr h="424747">
                <a:tc>
                  <a:txBody>
                    <a:bodyPr/>
                    <a:lstStyle/>
                    <a:p>
                      <a:pPr algn="ctr"/>
                      <a:r>
                        <a:rPr lang="en-GB" b="0" dirty="0"/>
                        <a:t>Lesson </a:t>
                      </a:r>
                      <a:br>
                        <a:rPr lang="en-GB" b="0" dirty="0"/>
                      </a:br>
                      <a:r>
                        <a:rPr lang="en-GB" b="0" dirty="0"/>
                        <a:t>No</a:t>
                      </a:r>
                      <a:endParaRPr lang="en-GB" dirty="0"/>
                    </a:p>
                  </a:txBody>
                  <a:tcPr>
                    <a:solidFill>
                      <a:srgbClr val="92D050"/>
                    </a:solidFill>
                  </a:tcPr>
                </a:tc>
                <a:tc>
                  <a:txBody>
                    <a:bodyPr/>
                    <a:lstStyle/>
                    <a:p>
                      <a:pPr algn="l"/>
                      <a:r>
                        <a:rPr lang="en-GB" b="0" dirty="0"/>
                        <a:t>Speaker Name</a:t>
                      </a:r>
                    </a:p>
                  </a:txBody>
                  <a:tcPr>
                    <a:solidFill>
                      <a:srgbClr val="92D050"/>
                    </a:solidFill>
                  </a:tcPr>
                </a:tc>
                <a:tc>
                  <a:txBody>
                    <a:bodyPr/>
                    <a:lstStyle/>
                    <a:p>
                      <a:pPr algn="l"/>
                      <a:r>
                        <a:rPr lang="en-GB" b="0" dirty="0"/>
                        <a:t>Lesson Title</a:t>
                      </a:r>
                    </a:p>
                  </a:txBody>
                  <a:tcPr>
                    <a:solidFill>
                      <a:srgbClr val="92D050"/>
                    </a:solidFill>
                  </a:tcPr>
                </a:tc>
                <a:tc>
                  <a:txBody>
                    <a:bodyPr/>
                    <a:lstStyle/>
                    <a:p>
                      <a:pPr algn="l"/>
                      <a:r>
                        <a:rPr lang="en-GB" b="0" dirty="0"/>
                        <a:t>Allocated Time (UK)</a:t>
                      </a:r>
                    </a:p>
                  </a:txBody>
                  <a:tcPr>
                    <a:solidFill>
                      <a:srgbClr val="92D050"/>
                    </a:solidFill>
                  </a:tcPr>
                </a:tc>
                <a:extLst>
                  <a:ext uri="{0D108BD9-81ED-4DB2-BD59-A6C34878D82A}">
                    <a16:rowId xmlns:a16="http://schemas.microsoft.com/office/drawing/2014/main" val="3902824063"/>
                  </a:ext>
                </a:extLst>
              </a:tr>
              <a:tr h="370840">
                <a:tc>
                  <a:txBody>
                    <a:bodyPr/>
                    <a:lstStyle/>
                    <a:p>
                      <a:r>
                        <a:rPr lang="en-GB" sz="1400" dirty="0"/>
                        <a:t>0</a:t>
                      </a:r>
                    </a:p>
                  </a:txBody>
                  <a:tcPr/>
                </a:tc>
                <a:tc>
                  <a:txBody>
                    <a:bodyPr/>
                    <a:lstStyle/>
                    <a:p>
                      <a:r>
                        <a:rPr lang="en-GB" sz="1400" dirty="0"/>
                        <a:t>Mohamed Radwan</a:t>
                      </a:r>
                    </a:p>
                  </a:txBody>
                  <a:tcPr/>
                </a:tc>
                <a:tc>
                  <a:txBody>
                    <a:bodyPr/>
                    <a:lstStyle/>
                    <a:p>
                      <a:r>
                        <a:rPr lang="en-GB" sz="1400" dirty="0"/>
                        <a:t>Introduction and Module Overview</a:t>
                      </a:r>
                    </a:p>
                  </a:txBody>
                  <a:tcPr/>
                </a:tc>
                <a:tc>
                  <a:txBody>
                    <a:bodyPr/>
                    <a:lstStyle/>
                    <a:p>
                      <a:r>
                        <a:rPr lang="en-GB" sz="1400" dirty="0"/>
                        <a:t>07:00 – 07:05 PM</a:t>
                      </a:r>
                    </a:p>
                  </a:txBody>
                  <a:tcPr/>
                </a:tc>
                <a:extLst>
                  <a:ext uri="{0D108BD9-81ED-4DB2-BD59-A6C34878D82A}">
                    <a16:rowId xmlns:a16="http://schemas.microsoft.com/office/drawing/2014/main" val="3393917770"/>
                  </a:ext>
                </a:extLst>
              </a:tr>
              <a:tr h="370840">
                <a:tc>
                  <a:txBody>
                    <a:bodyPr/>
                    <a:lstStyle/>
                    <a:p>
                      <a:r>
                        <a:rPr lang="en-GB" sz="1400" dirty="0"/>
                        <a:t>1</a:t>
                      </a:r>
                    </a:p>
                  </a:txBody>
                  <a:tcPr/>
                </a:tc>
                <a:tc>
                  <a:txBody>
                    <a:bodyPr/>
                    <a:lstStyle/>
                    <a:p>
                      <a:r>
                        <a:rPr lang="en-US" sz="1400" dirty="0">
                          <a:solidFill>
                            <a:srgbClr val="2C3E50"/>
                          </a:solidFill>
                          <a:latin typeface="Gotham Black" panose="02000604040000020004" pitchFamily="50" charset="0"/>
                        </a:rPr>
                        <a:t>Aaron Hughes</a:t>
                      </a:r>
                      <a:endParaRPr lang="en-GB" sz="1400" dirty="0"/>
                    </a:p>
                  </a:txBody>
                  <a:tcPr/>
                </a:tc>
                <a:tc>
                  <a:txBody>
                    <a:bodyPr/>
                    <a:lstStyle/>
                    <a:p>
                      <a:r>
                        <a:rPr lang="en-GB" sz="1400" dirty="0"/>
                        <a:t>Cloud Concepts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07:05 – 07:35 PM</a:t>
                      </a:r>
                    </a:p>
                  </a:txBody>
                  <a:tcPr/>
                </a:tc>
                <a:extLst>
                  <a:ext uri="{0D108BD9-81ED-4DB2-BD59-A6C34878D82A}">
                    <a16:rowId xmlns:a16="http://schemas.microsoft.com/office/drawing/2014/main" val="80008066"/>
                  </a:ext>
                </a:extLst>
              </a:tr>
              <a:tr h="370840">
                <a:tc>
                  <a:txBody>
                    <a:bodyPr/>
                    <a:lstStyle/>
                    <a:p>
                      <a:r>
                        <a:rPr lang="en-GB" sz="1400" dirty="0"/>
                        <a:t>2</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US" sz="1400" dirty="0">
                          <a:solidFill>
                            <a:srgbClr val="2C3E50"/>
                          </a:solidFill>
                          <a:latin typeface="Gotham Black" panose="02000604040000020004" pitchFamily="50" charset="0"/>
                        </a:rPr>
                        <a:t>Sebastien </a:t>
                      </a:r>
                      <a:r>
                        <a:rPr lang="en-US" sz="1400" dirty="0" err="1">
                          <a:solidFill>
                            <a:srgbClr val="2C3E50"/>
                          </a:solidFill>
                          <a:latin typeface="Gotham Black" panose="02000604040000020004" pitchFamily="50" charset="0"/>
                        </a:rPr>
                        <a:t>Boinot</a:t>
                      </a:r>
                      <a:endParaRPr lang="en-US" sz="1400" dirty="0">
                        <a:solidFill>
                          <a:srgbClr val="2C3E50"/>
                        </a:solidFill>
                        <a:latin typeface="Gotham Black" panose="02000604040000020004" pitchFamily="50" charset="0"/>
                      </a:endParaRPr>
                    </a:p>
                  </a:txBody>
                  <a:tcPr/>
                </a:tc>
                <a:tc>
                  <a:txBody>
                    <a:bodyPr/>
                    <a:lstStyle/>
                    <a:p>
                      <a:r>
                        <a:rPr lang="en-GB" sz="1400" dirty="0"/>
                        <a:t>Understanding Azure Architectural Components</a:t>
                      </a:r>
                    </a:p>
                  </a:txBody>
                  <a:tcPr/>
                </a:tc>
                <a:tc>
                  <a:txBody>
                    <a:bodyPr/>
                    <a:lstStyle/>
                    <a:p>
                      <a:r>
                        <a:rPr lang="en-GB" sz="1400" dirty="0"/>
                        <a:t>07:35 – 07:55 PM</a:t>
                      </a:r>
                    </a:p>
                  </a:txBody>
                  <a:tcPr/>
                </a:tc>
                <a:extLst>
                  <a:ext uri="{0D108BD9-81ED-4DB2-BD59-A6C34878D82A}">
                    <a16:rowId xmlns:a16="http://schemas.microsoft.com/office/drawing/2014/main" val="2753643273"/>
                  </a:ext>
                </a:extLst>
              </a:tr>
              <a:tr h="370840">
                <a:tc>
                  <a:txBody>
                    <a:bodyPr/>
                    <a:lstStyle/>
                    <a:p>
                      <a:r>
                        <a:rPr lang="en-GB" sz="1400" dirty="0"/>
                        <a:t>3</a:t>
                      </a:r>
                    </a:p>
                  </a:txBody>
                  <a:tcPr/>
                </a:tc>
                <a:tc>
                  <a:txBody>
                    <a:bodyPr/>
                    <a:lstStyle/>
                    <a:p>
                      <a:r>
                        <a:rPr lang="en-GB" sz="1400" dirty="0">
                          <a:solidFill>
                            <a:srgbClr val="2C3E50"/>
                          </a:solidFill>
                          <a:latin typeface="Gotham Black" panose="02000604040000020004" pitchFamily="50" charset="0"/>
                        </a:rPr>
                        <a:t>Paloma </a:t>
                      </a:r>
                      <a:r>
                        <a:rPr lang="en-GB" sz="1400" dirty="0" err="1">
                          <a:solidFill>
                            <a:srgbClr val="2C3E50"/>
                          </a:solidFill>
                          <a:latin typeface="Gotham Black" panose="02000604040000020004" pitchFamily="50" charset="0"/>
                        </a:rPr>
                        <a:t>Giraudo</a:t>
                      </a:r>
                      <a:endParaRPr lang="en-GB" sz="1400" dirty="0"/>
                    </a:p>
                  </a:txBody>
                  <a:tcPr/>
                </a:tc>
                <a:tc>
                  <a:txBody>
                    <a:bodyPr/>
                    <a:lstStyle/>
                    <a:p>
                      <a:r>
                        <a:rPr lang="en-GB" sz="1400" dirty="0"/>
                        <a:t>Introduction to Azure compute Services and Virtual Machine VS. App Service</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07:55 – 08:15 PM</a:t>
                      </a:r>
                    </a:p>
                  </a:txBody>
                  <a:tcPr/>
                </a:tc>
                <a:extLst>
                  <a:ext uri="{0D108BD9-81ED-4DB2-BD59-A6C34878D82A}">
                    <a16:rowId xmlns:a16="http://schemas.microsoft.com/office/drawing/2014/main" val="2472602055"/>
                  </a:ext>
                </a:extLst>
              </a:tr>
              <a:tr h="370840">
                <a:tc>
                  <a:txBody>
                    <a:bodyPr/>
                    <a:lstStyle/>
                    <a:p>
                      <a:r>
                        <a:rPr lang="en-GB" sz="1400" dirty="0"/>
                        <a:t>4</a:t>
                      </a:r>
                    </a:p>
                  </a:txBody>
                  <a:tcPr/>
                </a:tc>
                <a:tc>
                  <a:txBody>
                    <a:bodyPr/>
                    <a:lstStyle/>
                    <a:p>
                      <a:r>
                        <a:rPr lang="en-GB" sz="1400" dirty="0">
                          <a:solidFill>
                            <a:srgbClr val="2C3E50"/>
                          </a:solidFill>
                          <a:latin typeface="Gotham Black" panose="02000604040000020004" pitchFamily="50" charset="0"/>
                        </a:rPr>
                        <a:t>Muhammad Gouda</a:t>
                      </a:r>
                      <a:endParaRPr lang="en-GB" sz="1400" dirty="0"/>
                    </a:p>
                  </a:txBody>
                  <a:tcPr/>
                </a:tc>
                <a:tc>
                  <a:txBody>
                    <a:bodyPr/>
                    <a:lstStyle/>
                    <a:p>
                      <a:r>
                        <a:rPr lang="en-GB" sz="1400" dirty="0"/>
                        <a:t>Understanding Azure Container Services, Function and Virtual Desktop</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08:15  – 08:35 PM</a:t>
                      </a:r>
                    </a:p>
                  </a:txBody>
                  <a:tcPr/>
                </a:tc>
                <a:extLst>
                  <a:ext uri="{0D108BD9-81ED-4DB2-BD59-A6C34878D82A}">
                    <a16:rowId xmlns:a16="http://schemas.microsoft.com/office/drawing/2014/main" val="2701518621"/>
                  </a:ext>
                </a:extLst>
              </a:tr>
              <a:tr h="370840">
                <a:tc gridSpan="3">
                  <a:txBody>
                    <a:bodyPr/>
                    <a:lstStyle/>
                    <a:p>
                      <a:pPr algn="ctr"/>
                      <a:r>
                        <a:rPr lang="en-GB" sz="1400" b="1" dirty="0">
                          <a:solidFill>
                            <a:schemeClr val="tx1"/>
                          </a:solidFill>
                        </a:rPr>
                        <a:t>               Break</a:t>
                      </a:r>
                    </a:p>
                  </a:txBody>
                  <a:tcPr>
                    <a:solidFill>
                      <a:srgbClr val="0070C0"/>
                    </a:solidFill>
                  </a:tcPr>
                </a:tc>
                <a:tc hMerge="1">
                  <a:txBody>
                    <a:bodyPr/>
                    <a:lstStyle/>
                    <a:p>
                      <a:endParaRPr lang="en-GB" sz="1400" dirty="0"/>
                    </a:p>
                  </a:txBody>
                  <a:tcPr/>
                </a:tc>
                <a:tc hMerge="1">
                  <a:txBody>
                    <a:bodyPr/>
                    <a:lstStyle/>
                    <a:p>
                      <a:endParaRPr lang="en-GB" sz="1400" dirty="0"/>
                    </a:p>
                  </a:txBody>
                  <a:tcPr/>
                </a:tc>
                <a:tc>
                  <a:txBody>
                    <a:bodyPr/>
                    <a:lstStyle/>
                    <a:p>
                      <a:r>
                        <a:rPr lang="en-GB" sz="1400" dirty="0">
                          <a:solidFill>
                            <a:schemeClr val="tx1"/>
                          </a:solidFill>
                        </a:rPr>
                        <a:t>08:35 – 8:45 PM</a:t>
                      </a:r>
                    </a:p>
                  </a:txBody>
                  <a:tcPr>
                    <a:solidFill>
                      <a:srgbClr val="0070C0"/>
                    </a:solidFill>
                  </a:tcPr>
                </a:tc>
                <a:extLst>
                  <a:ext uri="{0D108BD9-81ED-4DB2-BD59-A6C34878D82A}">
                    <a16:rowId xmlns:a16="http://schemas.microsoft.com/office/drawing/2014/main" val="122903601"/>
                  </a:ext>
                </a:extLst>
              </a:tr>
              <a:tr h="370840">
                <a:tc>
                  <a:txBody>
                    <a:bodyPr/>
                    <a:lstStyle/>
                    <a:p>
                      <a:r>
                        <a:rPr lang="en-GB" sz="1400" dirty="0"/>
                        <a:t>5</a:t>
                      </a:r>
                    </a:p>
                  </a:txBody>
                  <a:tcPr/>
                </a:tc>
                <a:tc>
                  <a:txBody>
                    <a:bodyPr/>
                    <a:lstStyle/>
                    <a:p>
                      <a:r>
                        <a:rPr lang="en-GB" sz="1400" dirty="0">
                          <a:solidFill>
                            <a:srgbClr val="2C3E50"/>
                          </a:solidFill>
                          <a:latin typeface="Gotham Black" panose="02000604040000020004" pitchFamily="50" charset="0"/>
                        </a:rPr>
                        <a:t>Mohammed Adel</a:t>
                      </a:r>
                      <a:endParaRPr lang="en-GB" sz="1400" dirty="0"/>
                    </a:p>
                  </a:txBody>
                  <a:tcPr/>
                </a:tc>
                <a:tc>
                  <a:txBody>
                    <a:bodyPr/>
                    <a:lstStyle/>
                    <a:p>
                      <a:r>
                        <a:rPr lang="en-GB" sz="1400" dirty="0"/>
                        <a:t>Azure Networking Services Fundamentals</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t>08:45 – 09:10 PM</a:t>
                      </a:r>
                    </a:p>
                  </a:txBody>
                  <a:tcPr/>
                </a:tc>
                <a:extLst>
                  <a:ext uri="{0D108BD9-81ED-4DB2-BD59-A6C34878D82A}">
                    <a16:rowId xmlns:a16="http://schemas.microsoft.com/office/drawing/2014/main" val="2710878533"/>
                  </a:ext>
                </a:extLst>
              </a:tr>
              <a:tr h="370840">
                <a:tc>
                  <a:txBody>
                    <a:bodyPr/>
                    <a:lstStyle/>
                    <a:p>
                      <a:r>
                        <a:rPr lang="en-GB" sz="1400" dirty="0"/>
                        <a:t>6</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Mahmoud A. ATALLAH</a:t>
                      </a:r>
                    </a:p>
                  </a:txBody>
                  <a:tcPr/>
                </a:tc>
                <a:tc>
                  <a:txBody>
                    <a:bodyPr/>
                    <a:lstStyle/>
                    <a:p>
                      <a:r>
                        <a:rPr lang="en-GB" sz="1400" dirty="0"/>
                        <a:t>Azure Storage Services Quick Start</a:t>
                      </a:r>
                    </a:p>
                  </a:txBody>
                  <a:tcPr/>
                </a:tc>
                <a:tc>
                  <a:txBody>
                    <a:bodyPr/>
                    <a:lstStyle/>
                    <a:p>
                      <a:r>
                        <a:rPr lang="en-GB" sz="1400" dirty="0"/>
                        <a:t>9:10 – 09:30 PM</a:t>
                      </a:r>
                    </a:p>
                  </a:txBody>
                  <a:tcPr/>
                </a:tc>
                <a:extLst>
                  <a:ext uri="{0D108BD9-81ED-4DB2-BD59-A6C34878D82A}">
                    <a16:rowId xmlns:a16="http://schemas.microsoft.com/office/drawing/2014/main" val="3335549347"/>
                  </a:ext>
                </a:extLst>
              </a:tr>
              <a:tr h="370840">
                <a:tc>
                  <a:txBody>
                    <a:bodyPr/>
                    <a:lstStyle/>
                    <a:p>
                      <a:r>
                        <a:rPr lang="en-GB" sz="1400" dirty="0"/>
                        <a:t>7</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Phil Cole</a:t>
                      </a:r>
                    </a:p>
                  </a:txBody>
                  <a:tcPr/>
                </a:tc>
                <a:tc>
                  <a:txBody>
                    <a:bodyPr/>
                    <a:lstStyle/>
                    <a:p>
                      <a:r>
                        <a:rPr lang="en-GB" sz="1400" dirty="0"/>
                        <a:t>Introduction to Azure Cosmos DB and Azure SQL Database</a:t>
                      </a:r>
                    </a:p>
                  </a:txBody>
                  <a:tcPr/>
                </a:tc>
                <a:tc>
                  <a:txBody>
                    <a:bodyPr/>
                    <a:lstStyle/>
                    <a:p>
                      <a:r>
                        <a:rPr lang="en-GB" sz="1400" dirty="0"/>
                        <a:t>09:30 – 09:50 PM</a:t>
                      </a:r>
                    </a:p>
                  </a:txBody>
                  <a:tcPr/>
                </a:tc>
                <a:extLst>
                  <a:ext uri="{0D108BD9-81ED-4DB2-BD59-A6C34878D82A}">
                    <a16:rowId xmlns:a16="http://schemas.microsoft.com/office/drawing/2014/main" val="2036212645"/>
                  </a:ext>
                </a:extLst>
              </a:tr>
              <a:tr h="370840">
                <a:tc>
                  <a:txBody>
                    <a:bodyPr/>
                    <a:lstStyle/>
                    <a:p>
                      <a:r>
                        <a:rPr lang="en-GB" sz="1400" dirty="0"/>
                        <a:t>8</a:t>
                      </a:r>
                    </a:p>
                  </a:txBody>
                  <a:tcPr/>
                </a:tc>
                <a:tc>
                  <a:txBody>
                    <a:bodyPr/>
                    <a:lstStyle/>
                    <a:p>
                      <a:pPr marL="0" marR="0" lvl="0" indent="0" algn="l" defTabSz="931710" rtl="0" eaLnBrk="1" fontAlgn="auto" latinLnBrk="0" hangingPunct="1">
                        <a:lnSpc>
                          <a:spcPct val="100000"/>
                        </a:lnSpc>
                        <a:spcBef>
                          <a:spcPts val="0"/>
                        </a:spcBef>
                        <a:spcAft>
                          <a:spcPts val="0"/>
                        </a:spcAft>
                        <a:buClrTx/>
                        <a:buSzTx/>
                        <a:buFontTx/>
                        <a:buNone/>
                        <a:tabLst/>
                        <a:defRPr/>
                      </a:pPr>
                      <a:r>
                        <a:rPr lang="en-GB" sz="1400" dirty="0">
                          <a:solidFill>
                            <a:srgbClr val="2C3E50"/>
                          </a:solidFill>
                          <a:latin typeface="Gotham Black" panose="02000604040000020004" pitchFamily="50" charset="0"/>
                        </a:rPr>
                        <a:t>Mario </a:t>
                      </a:r>
                      <a:r>
                        <a:rPr lang="en-GB" sz="1400" dirty="0" err="1">
                          <a:solidFill>
                            <a:srgbClr val="2C3E50"/>
                          </a:solidFill>
                          <a:latin typeface="Gotham Black" panose="02000604040000020004" pitchFamily="50" charset="0"/>
                        </a:rPr>
                        <a:t>Dietner</a:t>
                      </a:r>
                      <a:r>
                        <a:rPr lang="en-GB" sz="1400" dirty="0">
                          <a:solidFill>
                            <a:srgbClr val="2C3E50"/>
                          </a:solidFill>
                          <a:latin typeface="Gotham Black" panose="02000604040000020004" pitchFamily="50" charset="0"/>
                        </a:rPr>
                        <a:t> </a:t>
                      </a:r>
                    </a:p>
                  </a:txBody>
                  <a:tcPr/>
                </a:tc>
                <a:tc>
                  <a:txBody>
                    <a:bodyPr/>
                    <a:lstStyle/>
                    <a:p>
                      <a:r>
                        <a:rPr lang="en-GB" sz="1400" dirty="0"/>
                        <a:t>Overview of Azure Database and Analytics Services</a:t>
                      </a:r>
                    </a:p>
                  </a:txBody>
                  <a:tcPr/>
                </a:tc>
                <a:tc>
                  <a:txBody>
                    <a:bodyPr/>
                    <a:lstStyle/>
                    <a:p>
                      <a:r>
                        <a:rPr lang="en-GB" sz="1400" dirty="0"/>
                        <a:t>09:50 – 10:10 PM</a:t>
                      </a:r>
                    </a:p>
                  </a:txBody>
                  <a:tcPr/>
                </a:tc>
                <a:extLst>
                  <a:ext uri="{0D108BD9-81ED-4DB2-BD59-A6C34878D82A}">
                    <a16:rowId xmlns:a16="http://schemas.microsoft.com/office/drawing/2014/main" val="202446164"/>
                  </a:ext>
                </a:extLst>
              </a:tr>
            </a:tbl>
          </a:graphicData>
        </a:graphic>
      </p:graphicFrame>
    </p:spTree>
    <p:extLst>
      <p:ext uri="{BB962C8B-B14F-4D97-AF65-F5344CB8AC3E}">
        <p14:creationId xmlns:p14="http://schemas.microsoft.com/office/powerpoint/2010/main" val="18497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r>
              <a:rPr lang="en-US" sz="4600" dirty="0"/>
              <a:t>Module 1: Feedback Survey</a:t>
            </a:r>
            <a:br>
              <a:rPr lang="en-US" sz="4600" dirty="0"/>
            </a:br>
            <a:endParaRPr lang="en-US" sz="4600" dirty="0"/>
          </a:p>
        </p:txBody>
      </p:sp>
      <p:pic>
        <p:nvPicPr>
          <p:cNvPr id="4" name="Picture 3">
            <a:extLst>
              <a:ext uri="{FF2B5EF4-FFF2-40B4-BE49-F238E27FC236}">
                <a16:creationId xmlns:a16="http://schemas.microsoft.com/office/drawing/2014/main" id="{434BD7D9-9B6B-4EF7-93DD-4D7194B118CA}"/>
              </a:ext>
            </a:extLst>
          </p:cNvPr>
          <p:cNvPicPr>
            <a:picLocks noChangeAspect="1"/>
          </p:cNvPicPr>
          <p:nvPr/>
        </p:nvPicPr>
        <p:blipFill>
          <a:blip r:embed="rId3"/>
          <a:stretch>
            <a:fillRect/>
          </a:stretch>
        </p:blipFill>
        <p:spPr>
          <a:xfrm>
            <a:off x="1217601" y="1283494"/>
            <a:ext cx="5276873" cy="5043107"/>
          </a:xfrm>
          <a:prstGeom prst="rect">
            <a:avLst/>
          </a:prstGeom>
          <a:ln>
            <a:solidFill>
              <a:schemeClr val="accent1"/>
            </a:solidFill>
          </a:ln>
        </p:spPr>
      </p:pic>
      <p:pic>
        <p:nvPicPr>
          <p:cNvPr id="7" name="Picture 6">
            <a:extLst>
              <a:ext uri="{FF2B5EF4-FFF2-40B4-BE49-F238E27FC236}">
                <a16:creationId xmlns:a16="http://schemas.microsoft.com/office/drawing/2014/main" id="{F0A0E62F-174B-4EE9-A333-C5A34BB9B07D}"/>
              </a:ext>
            </a:extLst>
          </p:cNvPr>
          <p:cNvPicPr>
            <a:picLocks noChangeAspect="1"/>
          </p:cNvPicPr>
          <p:nvPr/>
        </p:nvPicPr>
        <p:blipFill>
          <a:blip r:embed="rId4"/>
          <a:stretch>
            <a:fillRect/>
          </a:stretch>
        </p:blipFill>
        <p:spPr>
          <a:xfrm>
            <a:off x="7132637" y="3569494"/>
            <a:ext cx="2514600" cy="2514600"/>
          </a:xfrm>
          <a:prstGeom prst="rect">
            <a:avLst/>
          </a:prstGeom>
        </p:spPr>
      </p:pic>
    </p:spTree>
    <p:extLst>
      <p:ext uri="{BB962C8B-B14F-4D97-AF65-F5344CB8AC3E}">
        <p14:creationId xmlns:p14="http://schemas.microsoft.com/office/powerpoint/2010/main" val="112527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CB73BB-2AA6-458F-9B0A-E987A051A35E}"/>
              </a:ext>
            </a:extLst>
          </p:cNvPr>
          <p:cNvSpPr>
            <a:spLocks noGrp="1"/>
          </p:cNvSpPr>
          <p:nvPr>
            <p:ph type="title"/>
          </p:nvPr>
        </p:nvSpPr>
        <p:spPr/>
        <p:txBody>
          <a:bodyPr/>
          <a:lstStyle/>
          <a:p>
            <a:pPr defTabSz="949071">
              <a:defRPr/>
            </a:pPr>
            <a:r>
              <a:rPr lang="en-GB" sz="4483" dirty="0">
                <a:solidFill>
                  <a:srgbClr val="FFFFFF"/>
                </a:solidFill>
              </a:rPr>
              <a:t>Summary</a:t>
            </a:r>
          </a:p>
        </p:txBody>
      </p:sp>
      <p:pic>
        <p:nvPicPr>
          <p:cNvPr id="10" name="Picture 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418637" y="2121694"/>
            <a:ext cx="3088683" cy="3088683"/>
          </a:xfrm>
          <a:prstGeom prst="rect">
            <a:avLst/>
          </a:prstGeom>
        </p:spPr>
      </p:pic>
      <p:cxnSp>
        <p:nvCxnSpPr>
          <p:cNvPr id="16" name="Straight Connector 15"/>
          <p:cNvCxnSpPr/>
          <p:nvPr/>
        </p:nvCxnSpPr>
        <p:spPr>
          <a:xfrm>
            <a:off x="9382693" y="1590725"/>
            <a:ext cx="0" cy="4732489"/>
          </a:xfrm>
          <a:prstGeom prst="line">
            <a:avLst/>
          </a:prstGeom>
          <a:ln w="50800">
            <a:solidFill>
              <a:srgbClr val="74B23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640" y="1214036"/>
            <a:ext cx="3765583" cy="507383"/>
          </a:xfrm>
          <a:prstGeom prst="rect">
            <a:avLst/>
          </a:prstGeom>
        </p:spPr>
        <p:txBody>
          <a:bodyPr wrap="none">
            <a:spAutoFit/>
          </a:bodyPr>
          <a:lstStyle/>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This lesson has covered</a:t>
            </a:r>
          </a:p>
        </p:txBody>
      </p:sp>
      <p:sp>
        <p:nvSpPr>
          <p:cNvPr id="7" name="Text Placeholder 5">
            <a:extLst>
              <a:ext uri="{FF2B5EF4-FFF2-40B4-BE49-F238E27FC236}">
                <a16:creationId xmlns:a16="http://schemas.microsoft.com/office/drawing/2014/main" id="{7681AB3B-6AA6-494D-9089-90763CEF72B2}"/>
              </a:ext>
            </a:extLst>
          </p:cNvPr>
          <p:cNvSpPr txBox="1">
            <a:spLocks/>
          </p:cNvSpPr>
          <p:nvPr/>
        </p:nvSpPr>
        <p:spPr>
          <a:xfrm>
            <a:off x="429846" y="1783342"/>
            <a:ext cx="8683992" cy="4995074"/>
          </a:xfrm>
          <a:prstGeom prst="rect">
            <a:avLst/>
          </a:prstGeom>
        </p:spPr>
        <p:txBody>
          <a:bodyPr/>
          <a:lstStyle>
            <a:lvl1pPr marL="232898"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3"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5795" marR="0" indent="-232898"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8" kern="1200" spc="0" baseline="0">
                <a:gradFill>
                  <a:gsLst>
                    <a:gs pos="1250">
                      <a:schemeClr val="tx1"/>
                    </a:gs>
                    <a:gs pos="100000">
                      <a:schemeClr val="tx1"/>
                    </a:gs>
                  </a:gsLst>
                  <a:lin ang="5400000" scaled="0"/>
                </a:gradFill>
                <a:latin typeface="+mn-lt"/>
                <a:ea typeface="+mn-ea"/>
                <a:cs typeface="+mn-cs"/>
              </a:defRPr>
            </a:lvl2pPr>
            <a:lvl3pPr marL="669581" marR="0" indent="-203785"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gradFill>
                  <a:gsLst>
                    <a:gs pos="1250">
                      <a:schemeClr val="tx1"/>
                    </a:gs>
                    <a:gs pos="100000">
                      <a:schemeClr val="tx1"/>
                    </a:gs>
                  </a:gsLst>
                  <a:lin ang="5400000" scaled="0"/>
                </a:gradFill>
                <a:latin typeface="+mn-lt"/>
                <a:ea typeface="+mn-ea"/>
                <a:cs typeface="+mn-cs"/>
              </a:defRPr>
            </a:lvl3pPr>
            <a:lvl4pPr marL="858811" marR="0" indent="-184377"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4pPr>
            <a:lvl5pPr marL="1043188" marR="0" indent="-171439" algn="l" defTabSz="95027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6" kern="1200" spc="0" baseline="0">
                <a:gradFill>
                  <a:gsLst>
                    <a:gs pos="1250">
                      <a:schemeClr val="tx1"/>
                    </a:gs>
                    <a:gs pos="100000">
                      <a:schemeClr val="tx1"/>
                    </a:gs>
                  </a:gsLst>
                  <a:lin ang="5400000" scaled="0"/>
                </a:gradFill>
                <a:latin typeface="+mn-lt"/>
                <a:ea typeface="+mn-ea"/>
                <a:cs typeface="+mn-cs"/>
              </a:defRPr>
            </a:lvl5pPr>
            <a:lvl6pPr marL="261326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88403"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56354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4038681" indent="-237570" algn="l" defTabSz="950278" rtl="0" eaLnBrk="1" latinLnBrk="0" hangingPunct="1">
              <a:spcBef>
                <a:spcPct val="20000"/>
              </a:spcBef>
              <a:buFont typeface="Arial" pitchFamily="34" charset="0"/>
              <a:buChar char="•"/>
              <a:defRPr sz="2038" kern="1200">
                <a:solidFill>
                  <a:schemeClr val="tx1"/>
                </a:solidFill>
                <a:latin typeface="+mn-lt"/>
                <a:ea typeface="+mn-ea"/>
                <a:cs typeface="+mn-cs"/>
              </a:defRPr>
            </a:lvl9pPr>
          </a:lstStyle>
          <a:p>
            <a:pPr defTabSz="949071">
              <a:buBlip>
                <a:blip r:embed="rId5"/>
              </a:buBlip>
              <a:defRPr/>
            </a:pPr>
            <a:r>
              <a:rPr lang="en-GB" sz="2038" dirty="0">
                <a:gradFill>
                  <a:gsLst>
                    <a:gs pos="1250">
                      <a:srgbClr val="000000"/>
                    </a:gs>
                    <a:gs pos="100000">
                      <a:srgbClr val="000000"/>
                    </a:gs>
                  </a:gsLst>
                  <a:lin ang="5400000" scaled="0"/>
                </a:gradFill>
                <a:latin typeface="Segoe UI Light"/>
              </a:rPr>
              <a:t>Speakers and Lessons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Lessons and Allocated Time of This Module</a:t>
            </a:r>
          </a:p>
          <a:p>
            <a:pPr defTabSz="949071">
              <a:buBlip>
                <a:blip r:embed="rId5"/>
              </a:buBlip>
              <a:defRPr/>
            </a:pPr>
            <a:r>
              <a:rPr lang="en-GB" sz="2038" dirty="0">
                <a:gradFill>
                  <a:gsLst>
                    <a:gs pos="1250">
                      <a:srgbClr val="000000"/>
                    </a:gs>
                    <a:gs pos="100000">
                      <a:srgbClr val="000000"/>
                    </a:gs>
                  </a:gsLst>
                  <a:lin ang="5400000" scaled="0"/>
                </a:gradFill>
                <a:latin typeface="Segoe UI Light"/>
              </a:rPr>
              <a:t>Overview About Each Lessons in This Module</a:t>
            </a:r>
            <a:endParaRPr lang="en-US" sz="2038" dirty="0">
              <a:gradFill>
                <a:gsLst>
                  <a:gs pos="1250">
                    <a:srgbClr val="000000"/>
                  </a:gs>
                  <a:gs pos="100000">
                    <a:srgbClr val="000000"/>
                  </a:gs>
                </a:gsLst>
                <a:lin ang="5400000" scaled="0"/>
              </a:gradFill>
              <a:latin typeface="Segoe UI Light"/>
            </a:endParaRPr>
          </a:p>
        </p:txBody>
      </p:sp>
      <p:sp>
        <p:nvSpPr>
          <p:cNvPr id="8" name="Rectangle 7">
            <a:extLst>
              <a:ext uri="{FF2B5EF4-FFF2-40B4-BE49-F238E27FC236}">
                <a16:creationId xmlns:a16="http://schemas.microsoft.com/office/drawing/2014/main" id="{0EAB393D-A54D-4EC0-ACE6-A4105B997B76}"/>
              </a:ext>
            </a:extLst>
          </p:cNvPr>
          <p:cNvSpPr/>
          <p:nvPr/>
        </p:nvSpPr>
        <p:spPr>
          <a:xfrm>
            <a:off x="393903" y="3874294"/>
            <a:ext cx="8491334" cy="1280351"/>
          </a:xfrm>
          <a:prstGeom prst="rect">
            <a:avLst/>
          </a:prstGeom>
        </p:spPr>
        <p:txBody>
          <a:bodyPr wrap="square">
            <a:spAutoFit/>
          </a:bodyPr>
          <a:lstStyle/>
          <a:p>
            <a:pPr defTabSz="949071">
              <a:spcBef>
                <a:spcPct val="20000"/>
              </a:spcBef>
              <a:buSzPct val="90000"/>
              <a:defRPr/>
            </a:pPr>
            <a:r>
              <a:rPr lang="en-GB" sz="2038" b="1" dirty="0">
                <a:solidFill>
                  <a:srgbClr val="74B230"/>
                </a:solidFill>
                <a:latin typeface="Segoe UI" panose="020B0502040204020203" pitchFamily="34" charset="0"/>
                <a:cs typeface="Segoe UI" panose="020B0502040204020203" pitchFamily="34" charset="0"/>
              </a:rPr>
              <a:t>Next Lesson:</a:t>
            </a:r>
          </a:p>
          <a:p>
            <a:pPr defTabSz="949071">
              <a:spcBef>
                <a:spcPct val="20000"/>
              </a:spcBef>
              <a:buSzPct val="90000"/>
              <a:defRPr/>
            </a:pPr>
            <a:r>
              <a:rPr lang="en-GB" sz="2038" b="1" dirty="0">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( 1 ) Cloud Concepts</a:t>
            </a:r>
          </a:p>
          <a:p>
            <a:pPr defTabSz="949071">
              <a:spcBef>
                <a:spcPct val="20000"/>
              </a:spcBef>
              <a:buSzPct val="90000"/>
              <a:defRPr/>
            </a:pPr>
            <a:r>
              <a:rPr lang="en-GB" sz="2697" dirty="0">
                <a:solidFill>
                  <a:srgbClr val="3C3C3C"/>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5068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wipe(left)">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2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1.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1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1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6.xml><?xml version="1.0" encoding="utf-8"?>
<a:theme xmlns:a="http://schemas.openxmlformats.org/drawingml/2006/main" name="1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3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PhoneIcons.Cancel" Revision="1" Stencil="System.Storyboarding.WindowsPhoneIcons" StencilVersion="0.1"/>
</Control>
</file>

<file path=customXml/item10.xml><?xml version="1.0" encoding="utf-8"?>
<Control xmlns="http://schemas.microsoft.com/VisualStudio/2011/storyboarding/control">
  <Id Name="System.Storyboarding.WindowsPhoneIcons.Add" Revision="1" Stencil="System.Storyboarding.WindowsPhoneIcons" StencilVersion="0.1"/>
</Control>
</file>

<file path=customXml/item11.xml><?xml version="1.0" encoding="utf-8"?>
<Control xmlns="http://schemas.microsoft.com/VisualStudio/2011/storyboarding/control">
  <Id Name="System.Storyboarding.WindowsPhoneIcons.Cancel" Revision="1" Stencil="System.Storyboarding.WindowsPhoneIcons" StencilVersion="0.1"/>
</Control>
</file>

<file path=customXml/item12.xml><?xml version="1.0" encoding="utf-8"?>
<Control xmlns="http://schemas.microsoft.com/VisualStudio/2011/storyboarding/control">
  <Id Name="5a8b3174-5e96-4781-9824-45fe10020527" Revision="1" Stencil="System.MyShapes" StencilVersion="1.0"/>
</Control>
</file>

<file path=customXml/item13.xml><?xml version="1.0" encoding="utf-8"?>
<Control xmlns="http://schemas.microsoft.com/VisualStudio/2011/storyboarding/control">
  <Id Name="System.Storyboarding.WindowsPhoneIcons.OverflowDots" Revision="1" Stencil="System.Storyboarding.WindowsPhoneIcons" StencilVersion="0.1"/>
</Control>
</file>

<file path=customXml/item14.xml><?xml version="1.0" encoding="utf-8"?>
<Control xmlns="http://schemas.microsoft.com/VisualStudio/2011/storyboarding/control">
  <Id Name="System.Storyboarding.WindowsAppIcons.Copy" Revision="1" Stencil="System.Storyboarding.WindowsAppIcons" StencilVersion="0.1"/>
</Control>
</file>

<file path=customXml/item15.xml><?xml version="1.0" encoding="utf-8"?>
<Control xmlns="http://schemas.microsoft.com/VisualStudio/2011/storyboarding/control">
  <Id Name="5937341c-7984-4fd4-bf24-0d1d5d33c133" Revision="1" Stencil="System.MyShapes" StencilVersion="1.0"/>
</Control>
</file>

<file path=customXml/item16.xml><?xml version="1.0" encoding="utf-8"?>
<Control xmlns="http://schemas.microsoft.com/VisualStudio/2011/storyboarding/control">
  <Id Name="5937341c-7984-4fd4-bf24-0d1d5d33c133" Revision="1" Stencil="System.MyShapes" StencilVersion="1.0"/>
</Control>
</file>

<file path=customXml/item17.xml><?xml version="1.0" encoding="utf-8"?>
<Control xmlns="http://schemas.microsoft.com/VisualStudio/2011/storyboarding/control">
  <Id Name="4b899d4c-b1de-4c17-8765-a5b417bf4ebc" Revision="1" Stencil="System.MyShapes" StencilVersion="1.0"/>
</Control>
</file>

<file path=customXml/item18.xml><?xml version="1.0" encoding="utf-8"?>
<Control xmlns="http://schemas.microsoft.com/VisualStudio/2011/storyboarding/control">
  <Id Name="System.Storyboarding.WindowsPhoneIcons.Minus" Revision="1" Stencil="System.Storyboarding.WindowsPhoneIcons" StencilVersion="0.1"/>
</Control>
</file>

<file path=customXml/item19.xml><?xml version="1.0" encoding="utf-8"?>
<Control xmlns="http://schemas.microsoft.com/VisualStudio/2011/storyboarding/control">
  <Id Name="System.Storyboarding.WindowsAppIcons.Settings" Revision="1" Stencil="System.Storyboarding.WindowsAppIcons" StencilVersion="0.1"/>
</Control>
</file>

<file path=customXml/item2.xml><?xml version="1.0" encoding="utf-8"?>
<Control xmlns="http://schemas.microsoft.com/VisualStudio/2011/storyboarding/control">
  <Id Name="System.Storyboarding.WindowsPhoneIcons.Minus" Revision="1" Stencil="System.Storyboarding.WindowsPhoneIcons" StencilVersion="0.1"/>
</Control>
</file>

<file path=customXml/item20.xml><?xml version="1.0" encoding="utf-8"?>
<Control xmlns="http://schemas.microsoft.com/VisualStudio/2011/storyboarding/control">
  <Id Name="8053f092-3f2a-4935-a32b-c4b725e8152d" Revision="1" Stencil="System.MyShapes" StencilVersion="1.0"/>
</Control>
</file>

<file path=customXml/item21.xml><?xml version="1.0" encoding="utf-8"?>
<Control xmlns="http://schemas.microsoft.com/VisualStudio/2011/storyboarding/control">
  <Id Name="System.Storyboarding.WindowsPhoneIcons.Cancel" Revision="1" Stencil="System.Storyboarding.WindowsPhoneIcons" StencilVersion="0.1"/>
</Control>
</file>

<file path=customXml/item22.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23.xml><?xml version="1.0" encoding="utf-8"?>
<Control xmlns="http://schemas.microsoft.com/VisualStudio/2011/storyboarding/control">
  <Id Name="38b88af0-0751-44eb-8b42-d5ddb4671698" Revision="1" Stencil="System.MyShapes" StencilVersion="1.0"/>
</Control>
</file>

<file path=customXml/item24.xml><?xml version="1.0" encoding="utf-8"?>
<Control xmlns="http://schemas.microsoft.com/VisualStudio/2011/storyboarding/control">
  <Id Name="8053f092-3f2a-4935-a32b-c4b725e8152d" Revision="1" Stencil="System.MyShapes" StencilVersion="1.0"/>
</Control>
</file>

<file path=customXml/item25.xml><?xml version="1.0" encoding="utf-8"?>
<Control xmlns="http://schemas.microsoft.com/VisualStudio/2011/storyboarding/control">
  <Id Name="1db4a566-4f2f-4e29-8012-63f4aff780b4" Revision="1" Stencil="09ee8e29-8a48-4e3d-a569-7c1ba11c2e3d" StencilVersion="1.0"/>
</Control>
</file>

<file path=customXml/item26.xml><?xml version="1.0" encoding="utf-8"?>
<Control xmlns="http://schemas.microsoft.com/VisualStudio/2011/storyboarding/control">
  <Id Name="5937341c-7984-4fd4-bf24-0d1d5d33c133" Revision="1" Stencil="System.MyShapes" StencilVersion="1.0"/>
</Control>
</file>

<file path=customXml/item27.xml><?xml version="1.0" encoding="utf-8"?>
<Control xmlns="http://schemas.microsoft.com/VisualStudio/2011/storyboarding/control">
  <Id Name="5a8b3174-5e96-4781-9824-45fe10020527" Revision="1" Stencil="System.MyShapes" StencilVersion="1.0"/>
</Control>
</file>

<file path=customXml/item28.xml><?xml version="1.0" encoding="utf-8"?>
<Control xmlns="http://schemas.microsoft.com/VisualStudio/2011/storyboarding/control">
  <Id Name="1c2fbc2a-c7e9-4dd4-a869-97fb70ae0309" Revision="1" Stencil="85a07843-b809-41ee-b566-325b1850150a" StencilVersion="1.0"/>
</Control>
</file>

<file path=customXml/item29.xml><?xml version="1.0" encoding="utf-8"?>
<Control xmlns="http://schemas.microsoft.com/VisualStudio/2011/storyboarding/control">
  <Id Name="System.Storyboarding.WindowsPhoneIcons.Cancel" Revision="1" Stencil="System.Storyboarding.WindowsPhoneIcons" StencilVersion="0.1"/>
</Control>
</file>

<file path=customXml/item3.xml><?xml version="1.0" encoding="utf-8"?>
<Control xmlns="http://schemas.microsoft.com/VisualStudio/2011/storyboarding/control">
  <Id Name="System.Storyboarding.WindowsPhoneIcons.OverflowDots" Revision="1" Stencil="System.Storyboarding.WindowsPhoneIcons" StencilVersion="0.1"/>
</Control>
</file>

<file path=customXml/item30.xml><?xml version="1.0" encoding="utf-8"?>
<Control xmlns="http://schemas.microsoft.com/VisualStudio/2011/storyboarding/control">
  <Id Name="77f5da85-bd9c-419d-98a6-7b87a515bee2" Revision="1" Stencil="System.MyShapes" StencilVersion="1.0"/>
</Control>
</file>

<file path=customXml/item31.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3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4e993590e622ed2bd331893c9f108928">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3d27992b14a526038fb0a3e57024a4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xml><?xml version="1.0" encoding="utf-8"?>
<Control xmlns="http://schemas.microsoft.com/VisualStudio/2011/storyboarding/control">
  <Id Name="1c2fbc2a-c7e9-4dd4-a869-97fb70ae0309" Revision="1" Stencil="85a07843-b809-41ee-b566-325b1850150a" StencilVersion="1.0"/>
</Control>
</file>

<file path=customXml/item34.xml><?xml version="1.0" encoding="utf-8"?>
<Control xmlns="http://schemas.microsoft.com/VisualStudio/2011/storyboarding/control">
  <Id Name="System.Storyboarding.WindowsPhoneIcons.Cancel" Revision="1" Stencil="System.Storyboarding.WindowsPhoneIcons" StencilVersion="0.1"/>
</Control>
</file>

<file path=customXml/item35.xml><?xml version="1.0" encoding="utf-8"?>
<Control xmlns="http://schemas.microsoft.com/VisualStudio/2011/storyboarding/control">
  <Id Name="System.Storyboarding.WindowsPhoneIcons.Minus" Revision="1" Stencil="System.Storyboarding.WindowsPhoneIcons" StencilVersion="0.1"/>
</Control>
</file>

<file path=customXml/item36.xml><?xml version="1.0" encoding="utf-8"?>
<Control xmlns="http://schemas.microsoft.com/VisualStudio/2011/storyboarding/control">
  <Id Name="System.Storyboarding.WindowsAppIcons.Zoom" Revision="1" Stencil="System.Storyboarding.WindowsAppIcons" StencilVersion="0.1"/>
</Control>
</file>

<file path=customXml/item37.xml><?xml version="1.0" encoding="utf-8"?>
<Control xmlns="http://schemas.microsoft.com/VisualStudio/2011/storyboarding/control">
  <Id Name="StorytellingCommon.HandCursor" Revision="1" Stencil="StorytellingCommon" StencilVersion="1.0"/>
</Control>
</file>

<file path=customXml/item38.xml><?xml version="1.0" encoding="utf-8"?>
<Control xmlns="http://schemas.microsoft.com/VisualStudio/2011/storyboarding/control">
  <Id Name="4b899d4c-b1de-4c17-8765-a5b417bf4ebc" Revision="1" Stencil="System.MyShapes" StencilVersion="1.0"/>
</Control>
</file>

<file path=customXml/item39.xml><?xml version="1.0" encoding="utf-8"?>
<Control xmlns="http://schemas.microsoft.com/VisualStudio/2011/storyboarding/control">
  <Id Name="System.Storyboarding.WindowsPhoneIcons.OverflowDots" Revision="1" Stencil="System.Storyboarding.WindowsPhoneIcons" StencilVersion="0.1"/>
</Control>
</file>

<file path=customXml/item4.xml><?xml version="1.0" encoding="utf-8"?>
<Control xmlns="http://schemas.microsoft.com/VisualStudio/2011/storyboarding/control">
  <Id Name="6d31312a-e778-4374-9db8-70be111b08c6" Revision="1" Stencil="System.MyShapes" StencilVersion="1.0"/>
</Control>
</file>

<file path=customXml/item40.xml><?xml version="1.0" encoding="utf-8"?>
<Control xmlns="http://schemas.microsoft.com/VisualStudio/2011/storyboarding/control">
  <Id Name="System.Storyboarding.WindowsAppIcons.Search" Revision="1" Stencil="System.Storyboarding.WindowsAppIcons" StencilVersion="0.1"/>
</Control>
</file>

<file path=customXml/item41.xml><?xml version="1.0" encoding="utf-8"?>
<Control xmlns="http://schemas.microsoft.com/VisualStudio/2011/storyboarding/control">
  <Id Name="System.Storyboarding.WindowsAppIcons.Settings" Revision="1" Stencil="System.Storyboarding.WindowsAppIcons" StencilVersion="0.1"/>
</Control>
</file>

<file path=customXml/item42.xml><?xml version="1.0" encoding="utf-8"?>
<Control xmlns="http://schemas.microsoft.com/VisualStudio/2011/storyboarding/control">
  <Id Name="System.Storyboarding.WindowsAppIcons.Settings" Revision="1" Stencil="System.Storyboarding.WindowsAppIcons" StencilVersion="0.1"/>
</Control>
</file>

<file path=customXml/item43.xml><?xml version="1.0" encoding="utf-8"?>
<?mso-contentType ?>
<FormTemplates xmlns="http://schemas.microsoft.com/sharepoint/v3/contenttype/forms">
  <Display>DocumentLibraryForm</Display>
  <Edit>DocumentLibraryForm</Edit>
  <New>DocumentLibraryForm</New>
</FormTemplates>
</file>

<file path=customXml/item44.xml><?xml version="1.0" encoding="utf-8"?>
<Control xmlns="http://schemas.microsoft.com/VisualStudio/2011/storyboarding/control">
  <Id Name="4b899d4c-b1de-4c17-8765-a5b417bf4ebc" Revision="1" Stencil="System.MyShapes" StencilVersion="1.0"/>
</Control>
</file>

<file path=customXml/item4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6.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47.xml><?xml version="1.0" encoding="utf-8"?>
<Control xmlns="http://schemas.microsoft.com/VisualStudio/2011/storyboarding/control">
  <Id Name="System.Storyboarding.WindowsPhoneIcons.OverflowDots" Revision="1" Stencil="System.Storyboarding.WindowsPhoneIcons" StencilVersion="0.1"/>
</Control>
</file>

<file path=customXml/item48.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49.xml><?xml version="1.0" encoding="utf-8"?>
<Control xmlns="http://schemas.microsoft.com/VisualStudio/2011/storyboarding/control">
  <Id Name="5a8b3174-5e96-4781-9824-45fe10020527" Revision="1" Stencil="System.MyShapes" StencilVersion="1.0"/>
</Control>
</file>

<file path=customXml/item5.xml><?xml version="1.0" encoding="utf-8"?>
<Control xmlns="http://schemas.microsoft.com/VisualStudio/2011/storyboarding/control">
  <Id Name="e9d383c8-3e3d-4afe-bad2-e7c666f1c010" Revision="1" Stencil="System.MyShapes" StencilVersion="1.0"/>
</Control>
</file>

<file path=customXml/item50.xml><?xml version="1.0" encoding="utf-8"?>
<Control xmlns="http://schemas.microsoft.com/VisualStudio/2011/storyboarding/control">
  <Id Name="System.Storyboarding.WindowsPhoneIcons.OverflowDots" Revision="1" Stencil="System.Storyboarding.WindowsPhoneIcons" StencilVersion="0.1"/>
</Control>
</file>

<file path=customXml/item51.xml><?xml version="1.0" encoding="utf-8"?>
<Control xmlns="http://schemas.microsoft.com/VisualStudio/2011/storyboarding/control">
  <Id Name="8053f092-3f2a-4935-a32b-c4b725e8152d" Revision="1" Stencil="System.MyShapes" StencilVersion="1.0"/>
</Control>
</file>

<file path=customXml/item52.xml><?xml version="1.0" encoding="utf-8"?>
<Control xmlns="http://schemas.microsoft.com/VisualStudio/2011/storyboarding/control">
  <Id Name="e9d383c8-3e3d-4afe-bad2-e7c666f1c010" Revision="1" Stencil="System.MyShapes" StencilVersion="1.0"/>
</Control>
</file>

<file path=customXml/item53.xml><?xml version="1.0" encoding="utf-8"?>
<Control xmlns="http://schemas.microsoft.com/VisualStudio/2011/storyboarding/control">
  <Id Name="System.Storyboarding.Common.MousePointer" Revision="1" Stencil="System.Storyboarding.Common" StencilVersion="0.1"/>
</Control>
</file>

<file path=customXml/item54.xml><?xml version="1.0" encoding="utf-8"?>
<Control xmlns="http://schemas.microsoft.com/VisualStudio/2011/storyboarding/control">
  <Id Name="95030e5e-d43f-4111-a1c2-743a7dbd35b6" Revision="1" Stencil="System.MyShapes" StencilVersion="1.0"/>
</Control>
</file>

<file path=customXml/item55.xml><?xml version="1.0" encoding="utf-8"?>
<Control xmlns="http://schemas.microsoft.com/VisualStudio/2011/storyboarding/control">
  <Id Name="95030e5e-d43f-4111-a1c2-743a7dbd35b6" Revision="1" Stencil="System.MyShapes" StencilVersion="1.0"/>
</Control>
</file>

<file path=customXml/item56.xml><?xml version="1.0" encoding="utf-8"?>
<Control xmlns="http://schemas.microsoft.com/VisualStudio/2011/storyboarding/control">
  <Id Name="28fb7df8-6c86-43a9-9095-4b847846147c" Revision="1" Stencil="System.MyShapes" StencilVersion="1.0"/>
</Control>
</file>

<file path=customXml/item57.xml><?xml version="1.0" encoding="utf-8"?>
<Control xmlns="http://schemas.microsoft.com/VisualStudio/2011/storyboarding/control">
  <Id Name="System.Storyboarding.WindowsAppIcons.Zoom" Revision="1" Stencil="System.Storyboarding.WindowsAppIcons" StencilVersion="0.1"/>
</Control>
</file>

<file path=customXml/item58.xml><?xml version="1.0" encoding="utf-8"?>
<Control xmlns="http://schemas.microsoft.com/VisualStudio/2011/storyboarding/control">
  <Id Name="1c2fbc2a-c7e9-4dd4-a869-97fb70ae0309" Revision="1" Stencil="85a07843-b809-41ee-b566-325b1850150a" StencilVersion="1.0"/>
</Control>
</file>

<file path=customXml/item59.xml><?xml version="1.0" encoding="utf-8"?>
<Control xmlns="http://schemas.microsoft.com/VisualStudio/2011/storyboarding/control">
  <Id Name="95030e5e-d43f-4111-a1c2-743a7dbd35b6" Revision="1" Stencil="System.MyShapes" StencilVersion="1.0"/>
</Control>
</file>

<file path=customXml/item6.xml><?xml version="1.0" encoding="utf-8"?>
<Control xmlns="http://schemas.microsoft.com/VisualStudio/2011/storyboarding/control">
  <Id Name="System.Storyboarding.WindowsAppIcons.Search" Revision="1" Stencil="System.Storyboarding.WindowsAppIcons" StencilVersion="0.1"/>
</Control>
</file>

<file path=customXml/item60.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61.xml><?xml version="1.0" encoding="utf-8"?>
<Control xmlns="http://schemas.microsoft.com/VisualStudio/2011/storyboarding/control">
  <Id Name="95030e5e-d43f-4111-a1c2-743a7dbd35b6" Revision="1" Stencil="System.MyShapes" StencilVersion="1.0"/>
</Control>
</file>

<file path=customXml/item62.xml><?xml version="1.0" encoding="utf-8"?>
<Control xmlns="http://schemas.microsoft.com/VisualStudio/2011/storyboarding/control">
  <Id Name="System.Storyboarding.WindowsAppIcons.Zoom" Revision="1" Stencil="System.Storyboarding.WindowsAppIcons" StencilVersion="0.1"/>
</Control>
</file>

<file path=customXml/item63.xml><?xml version="1.0" encoding="utf-8"?>
<Control xmlns="http://schemas.microsoft.com/VisualStudio/2011/storyboarding/control">
  <Id Name="System.Storyboarding.WindowsAppIcons.Copy" Revision="1" Stencil="System.Storyboarding.WindowsAppIcons" StencilVersion="0.1"/>
</Control>
</file>

<file path=customXml/item64.xml><?xml version="1.0" encoding="utf-8"?>
<Control xmlns="http://schemas.microsoft.com/VisualStudio/2011/storyboarding/control">
  <Id Name="System.Storyboarding.WindowsPhoneIcons.OverflowDots" Revision="1" Stencil="System.Storyboarding.WindowsPhoneIcons" StencilVersion="0.1"/>
</Control>
</file>

<file path=customXml/item65.xml><?xml version="1.0" encoding="utf-8"?>
<Control xmlns="http://schemas.microsoft.com/VisualStudio/2011/storyboarding/control">
  <Id Name="38b88af0-0751-44eb-8b42-d5ddb4671698" Revision="1" Stencil="System.MyShapes" StencilVersion="1.0"/>
</Control>
</file>

<file path=customXml/item66.xml><?xml version="1.0" encoding="utf-8"?>
<Control xmlns="http://schemas.microsoft.com/VisualStudio/2011/storyboarding/control">
  <Id Name="21ce592b-caf6-43e6-83e0-33717e975a17" Revision="2" Stencil="System.MyShapes" StencilVersion="1.0"/>
</Control>
</file>

<file path=customXml/item67.xml><?xml version="1.0" encoding="utf-8"?>
<Control xmlns="http://schemas.microsoft.com/VisualStudio/2011/storyboarding/control">
  <Id Name="38b88af0-0751-44eb-8b42-d5ddb4671698" Revision="1" Stencil="System.MyShapes" StencilVersion="1.0"/>
</Control>
</file>

<file path=customXml/item68.xml><?xml version="1.0" encoding="utf-8"?>
<Control xmlns="http://schemas.microsoft.com/VisualStudio/2011/storyboarding/control">
  <Id Name="System.Storyboarding.WindowsPhoneIcons.Minus" Revision="1" Stencil="System.Storyboarding.WindowsPhoneIcons" StencilVersion="0.1"/>
</Control>
</file>

<file path=customXml/item69.xml><?xml version="1.0" encoding="utf-8"?>
<Control xmlns="http://schemas.microsoft.com/VisualStudio/2011/storyboarding/control">
  <Id Name="03ad4d9b-4b9d-44ba-9033-0000952eba9d" RevisionId="77940bd2-b573-4b5a-acef-50d9302aaf3c" Stencil="172d6d98-e5c9-42e9-a209-79f7a94bbd38" StencilRevisionId="00000000-0000-0000-0000-000000000000" StencilVersion="0.0"/>
</Control>
</file>

<file path=customXml/item7.xml><?xml version="1.0" encoding="utf-8"?>
<Control xmlns="http://schemas.microsoft.com/VisualStudio/2011/storyboarding/control">
  <Id Name="System.Storyboarding.WindowsPhoneIcons.Cancel" Revision="1" Stencil="System.Storyboarding.WindowsPhoneIcons" StencilVersion="0.1"/>
</Control>
</file>

<file path=customXml/item70.xml><?xml version="1.0" encoding="utf-8"?>
<Control xmlns="http://schemas.microsoft.com/VisualStudio/2011/storyboarding/control">
  <Id Name="System.Storyboarding.WindowsPhoneIcons.OverflowDots" Revision="1" Stencil="System.Storyboarding.WindowsPhoneIcons" StencilVersion="0.1"/>
</Control>
</file>

<file path=customXml/item71.xml><?xml version="1.0" encoding="utf-8"?>
<Control xmlns="http://schemas.microsoft.com/VisualStudio/2011/storyboarding/control">
  <Id Name="e9d383c8-3e3d-4afe-bad2-e7c666f1c010" Revision="1" Stencil="System.MyShapes" StencilVersion="1.0"/>
</Control>
</file>

<file path=customXml/item72.xml><?xml version="1.0" encoding="utf-8"?>
<Control xmlns="http://schemas.microsoft.com/VisualStudio/2011/storyboarding/control">
  <Id Name="1c2fbc2a-c7e9-4dd4-a869-97fb70ae0309" Revision="1" Stencil="85a07843-b809-41ee-b566-325b1850150a" StencilVersion="1.0"/>
</Control>
</file>

<file path=customXml/item73.xml><?xml version="1.0" encoding="utf-8"?>
<Control xmlns="http://schemas.microsoft.com/VisualStudio/2011/storyboarding/control">
  <Id Name="System.Storyboarding.Metro.MetroTileMedium" Revision="1" Stencil="System.Storyboarding.Metro" StencilVersion="0.1"/>
</Control>
</file>

<file path=customXml/item74.xml><?xml version="1.0" encoding="utf-8"?>
<Control xmlns="http://schemas.microsoft.com/VisualStudio/2011/storyboarding/control">
  <Id Name="28fb7df8-6c86-43a9-9095-4b847846147c" Revision="1" Stencil="System.MyShapes" StencilVersion="1.0"/>
</Control>
</file>

<file path=customXml/item75.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76.xml><?xml version="1.0" encoding="utf-8"?>
<Control xmlns="http://schemas.microsoft.com/VisualStudio/2011/storyboarding/control">
  <Id Name="4b899d4c-b1de-4c17-8765-a5b417bf4ebc" Revision="1" Stencil="System.MyShapes" StencilVersion="1.0"/>
</Control>
</file>

<file path=customXml/item77.xml><?xml version="1.0" encoding="utf-8"?>
<Control xmlns="http://schemas.microsoft.com/VisualStudio/2011/storyboarding/control">
  <Id Name="38b88af0-0751-44eb-8b42-d5ddb4671698" Revision="1" Stencil="System.MyShapes" StencilVersion="1.0"/>
</Control>
</file>

<file path=customXml/item78.xml><?xml version="1.0" encoding="utf-8"?>
<Control xmlns="http://schemas.microsoft.com/VisualStudio/2011/storyboarding/control">
  <Id Name="System.Storyboarding.WindowsPhoneIcons.Cancel" Revision="1" Stencil="System.Storyboarding.WindowsPhoneIcons" StencilVersion="0.1"/>
</Control>
</file>

<file path=customXml/item79.xml><?xml version="1.0" encoding="utf-8"?>
<Control xmlns="http://schemas.microsoft.com/VisualStudio/2011/storyboarding/control">
  <Id Name="System.Storyboarding.WindowsPhoneIcons.Cancel" Revision="1" Stencil="System.Storyboarding.WindowsPhoneIcons" StencilVersion="0.1"/>
</Control>
</file>

<file path=customXml/item8.xml><?xml version="1.0" encoding="utf-8"?>
<Control xmlns="http://schemas.microsoft.com/VisualStudio/2011/storyboarding/control">
  <Id Name="5a8b3174-5e96-4781-9824-45fe10020527" Revision="1" Stencil="System.MyShapes" StencilVersion="1.0"/>
</Control>
</file>

<file path=customXml/item80.xml><?xml version="1.0" encoding="utf-8"?>
<Control xmlns="http://schemas.microsoft.com/VisualStudio/2011/storyboarding/control">
  <Id Name="System.Storyboarding.WindowsAppIcons.Search" Revision="1" Stencil="System.Storyboarding.WindowsAppIcons" StencilVersion="0.1"/>
</Control>
</file>

<file path=customXml/item81.xml><?xml version="1.0" encoding="utf-8"?>
<Control xmlns="http://schemas.microsoft.com/VisualStudio/2011/storyboarding/control">
  <Id Name="8053f092-3f2a-4935-a32b-c4b725e8152d" Revision="1" Stencil="System.MyShapes" StencilVersion="1.0"/>
</Control>
</file>

<file path=customXml/item82.xml><?xml version="1.0" encoding="utf-8"?>
<Control xmlns="http://schemas.microsoft.com/VisualStudio/2011/storyboarding/control">
  <Id Name="System.Storyboarding.WindowsPhoneIcons.Add" Revision="1" Stencil="System.Storyboarding.WindowsPhoneIcons" StencilVersion="0.1"/>
</Control>
</file>

<file path=customXml/item83.xml><?xml version="1.0" encoding="utf-8"?>
<Control xmlns="http://schemas.microsoft.com/VisualStudio/2011/storyboarding/control">
  <Id Name="System.Storyboarding.WindowsAppIcons.Zoom" Revision="1" Stencil="System.Storyboarding.WindowsAppIcons" StencilVersion="0.1"/>
</Control>
</file>

<file path=customXml/item8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Customer-ready L100 deck describing the features and benefits of the Microsoft DevOps Solution (updated with Xamarin and HockeyApp info)</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guidelines</TermName>
          <TermId xmlns="http://schemas.microsoft.com/office/infopath/2007/PartnerControls">4e9ebe8f-0ede-4ad1-a3ce-e75f36ac55f5</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Cynthia Peng</DisplayName>
        <AccountId>14645</AccountId>
        <AccountType/>
      </UserInfo>
    </Owner>
    <PublishDate xmlns="230E9DF3-BE65-4C73-A93B-D1236EBD677E">2016-03-31T07:00:00+00:00</PublishDat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i:0#.f|membership|nedesai@microsoft.com</DisplayName>
        <AccountId>31976</AccountId>
        <AccountType/>
      </UserInfo>
      <UserInfo>
        <DisplayName>i:0#.f|membership|nideo@microsoft.com</DisplayName>
        <AccountId>6512</AccountId>
        <AccountType/>
      </UserInfo>
      <UserInfo>
        <DisplayName>i:0#.f|membership|achimdet@microsoft.com</DisplayName>
        <AccountId>5140</AccountId>
        <AccountType/>
      </UserInfo>
      <UserInfo>
        <DisplayName>i:0#.f|membership|jorgech@microsoft.com</DisplayName>
        <AccountId>622</AccountId>
        <AccountType/>
      </UserInfo>
      <UserInfo>
        <DisplayName>i:0#.f|membership|davidsb@microsoft.com</DisplayName>
        <AccountId>604</AccountId>
        <AccountType/>
      </UserInfo>
      <UserInfo>
        <DisplayName>i:0#.f|membership|v-anmarv@microsoft.com</DisplayName>
        <AccountId>45</AccountId>
        <AccountType/>
      </UserInfo>
      <UserInfo>
        <DisplayName>i:0#.f|membership|v-danaja@microsoft.com</DisplayName>
        <AccountId>176</AccountId>
        <AccountType/>
      </UserInfo>
      <UserInfo>
        <DisplayName>i:0#.f|membership|v-vicebo@microsoft.com</DisplayName>
        <AccountId>2943</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201</Value>
      <Value>348</Value>
      <Value>346</Value>
      <Value>5</Value>
      <Value>21</Value>
      <Value>345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G01KC-1-15357</GenericText2>
    <_dlc_DocId xmlns="230e9df3-be65-4c73-a93b-d1236ebd677e">G01KC-99682991-15499</_dlc_DocId>
    <_dlc_DocIdUrl xmlns="230e9df3-be65-4c73-a93b-d1236ebd677e">
      <Url>https://microsoft.sharepoint.com/sites/Infopedia_G01KC/_layouts/15/DocIdRedir.aspx?ID=G01KC-99682991-15499</Url>
      <Description>G01KC-99682991-15499</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85.xml><?xml version="1.0" encoding="utf-8"?>
<Control xmlns="http://schemas.microsoft.com/VisualStudio/2011/storyboarding/control">
  <Id Name="System.Storyboarding.WindowsPhoneIcons.OverflowDots" Revision="1" Stencil="System.Storyboarding.WindowsPhoneIcons" StencilVersion="0.1"/>
</Control>
</file>

<file path=customXml/item86.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87.xml><?xml version="1.0" encoding="utf-8"?>
<Control xmlns="http://schemas.microsoft.com/VisualStudio/2011/storyboarding/control">
  <Id Name="5937341c-7984-4fd4-bf24-0d1d5d33c133" Revision="1" Stencil="System.MyShapes" StencilVersion="1.0"/>
</Control>
</file>

<file path=customXml/item88.xml><?xml version="1.0" encoding="utf-8"?>
<Control xmlns="http://schemas.microsoft.com/VisualStudio/2011/storyboarding/control">
  <Id Name="System.Storyboarding.WindowsAppIcons.Settings" Revision="1" Stencil="System.Storyboarding.WindowsAppIcons" StencilVersion="0.1"/>
</Control>
</file>

<file path=customXml/item89.xml><?xml version="1.0" encoding="utf-8"?>
<Control xmlns="http://schemas.microsoft.com/VisualStudio/2011/storyboarding/control">
  <Id Name="e9d383c8-3e3d-4afe-bad2-e7c666f1c010" Revision="1" Stencil="System.MyShapes" StencilVersion="1.0"/>
</Control>
</file>

<file path=customXml/item9.xml><?xml version="1.0" encoding="utf-8"?>
<Control xmlns="http://schemas.microsoft.com/VisualStudio/2011/storyboarding/control">
  <Id Name="System.Storyboarding.WindowsAppIcons.Search" Revision="1" Stencil="System.Storyboarding.WindowsAppIcons" StencilVersion="0.1"/>
</Control>
</file>

<file path=customXml/itemProps1.xml><?xml version="1.0" encoding="utf-8"?>
<ds:datastoreItem xmlns:ds="http://schemas.openxmlformats.org/officeDocument/2006/customXml" ds:itemID="{E0387475-1712-4B53-92BE-CEA337C10DED}">
  <ds:schemaRefs>
    <ds:schemaRef ds:uri="http://schemas.microsoft.com/VisualStudio/2011/storyboarding/control"/>
  </ds:schemaRefs>
</ds:datastoreItem>
</file>

<file path=customXml/itemProps10.xml><?xml version="1.0" encoding="utf-8"?>
<ds:datastoreItem xmlns:ds="http://schemas.openxmlformats.org/officeDocument/2006/customXml" ds:itemID="{47251DF4-61AA-45A8-A1B2-E44850AEFA78}">
  <ds:schemaRefs>
    <ds:schemaRef ds:uri="http://schemas.microsoft.com/VisualStudio/2011/storyboarding/control"/>
  </ds:schemaRefs>
</ds:datastoreItem>
</file>

<file path=customXml/itemProps11.xml><?xml version="1.0" encoding="utf-8"?>
<ds:datastoreItem xmlns:ds="http://schemas.openxmlformats.org/officeDocument/2006/customXml" ds:itemID="{C15FC7B4-FBA0-4D9E-8FF8-62EB7712B2F9}">
  <ds:schemaRefs>
    <ds:schemaRef ds:uri="http://schemas.microsoft.com/VisualStudio/2011/storyboarding/control"/>
  </ds:schemaRefs>
</ds:datastoreItem>
</file>

<file path=customXml/itemProps12.xml><?xml version="1.0" encoding="utf-8"?>
<ds:datastoreItem xmlns:ds="http://schemas.openxmlformats.org/officeDocument/2006/customXml" ds:itemID="{AC2BE991-2E5F-41CC-8210-235DCE4EF0E8}">
  <ds:schemaRefs>
    <ds:schemaRef ds:uri="http://schemas.microsoft.com/VisualStudio/2011/storyboarding/control"/>
  </ds:schemaRefs>
</ds:datastoreItem>
</file>

<file path=customXml/itemProps13.xml><?xml version="1.0" encoding="utf-8"?>
<ds:datastoreItem xmlns:ds="http://schemas.openxmlformats.org/officeDocument/2006/customXml" ds:itemID="{F024D98F-8F02-4038-9C88-2D54CDF6DA3E}">
  <ds:schemaRefs>
    <ds:schemaRef ds:uri="http://schemas.microsoft.com/VisualStudio/2011/storyboarding/control"/>
  </ds:schemaRefs>
</ds:datastoreItem>
</file>

<file path=customXml/itemProps14.xml><?xml version="1.0" encoding="utf-8"?>
<ds:datastoreItem xmlns:ds="http://schemas.openxmlformats.org/officeDocument/2006/customXml" ds:itemID="{FC21AB61-1B31-49F5-8D98-0A28806E069C}">
  <ds:schemaRefs>
    <ds:schemaRef ds:uri="http://schemas.microsoft.com/VisualStudio/2011/storyboarding/control"/>
  </ds:schemaRefs>
</ds:datastoreItem>
</file>

<file path=customXml/itemProps15.xml><?xml version="1.0" encoding="utf-8"?>
<ds:datastoreItem xmlns:ds="http://schemas.openxmlformats.org/officeDocument/2006/customXml" ds:itemID="{DEF53375-1B8C-4B7B-99B0-929F0990945E}">
  <ds:schemaRefs>
    <ds:schemaRef ds:uri="http://schemas.microsoft.com/VisualStudio/2011/storyboarding/control"/>
  </ds:schemaRefs>
</ds:datastoreItem>
</file>

<file path=customXml/itemProps16.xml><?xml version="1.0" encoding="utf-8"?>
<ds:datastoreItem xmlns:ds="http://schemas.openxmlformats.org/officeDocument/2006/customXml" ds:itemID="{1A2A3AF9-EF70-4B67-B5B1-C7D50076CE84}">
  <ds:schemaRefs>
    <ds:schemaRef ds:uri="http://schemas.microsoft.com/VisualStudio/2011/storyboarding/control"/>
  </ds:schemaRefs>
</ds:datastoreItem>
</file>

<file path=customXml/itemProps17.xml><?xml version="1.0" encoding="utf-8"?>
<ds:datastoreItem xmlns:ds="http://schemas.openxmlformats.org/officeDocument/2006/customXml" ds:itemID="{100DB6C8-C74E-483E-A0BF-405B806A18A2}">
  <ds:schemaRefs>
    <ds:schemaRef ds:uri="http://schemas.microsoft.com/VisualStudio/2011/storyboarding/control"/>
  </ds:schemaRefs>
</ds:datastoreItem>
</file>

<file path=customXml/itemProps18.xml><?xml version="1.0" encoding="utf-8"?>
<ds:datastoreItem xmlns:ds="http://schemas.openxmlformats.org/officeDocument/2006/customXml" ds:itemID="{37B4EFDD-3E22-4322-B570-A9AF33BF7F1F}">
  <ds:schemaRefs>
    <ds:schemaRef ds:uri="http://schemas.microsoft.com/VisualStudio/2011/storyboarding/control"/>
  </ds:schemaRefs>
</ds:datastoreItem>
</file>

<file path=customXml/itemProps19.xml><?xml version="1.0" encoding="utf-8"?>
<ds:datastoreItem xmlns:ds="http://schemas.openxmlformats.org/officeDocument/2006/customXml" ds:itemID="{91ABBBD7-6C35-49FD-9FFE-70851174777C}">
  <ds:schemaRefs>
    <ds:schemaRef ds:uri="http://schemas.microsoft.com/VisualStudio/2011/storyboarding/control"/>
  </ds:schemaRefs>
</ds:datastoreItem>
</file>

<file path=customXml/itemProps2.xml><?xml version="1.0" encoding="utf-8"?>
<ds:datastoreItem xmlns:ds="http://schemas.openxmlformats.org/officeDocument/2006/customXml" ds:itemID="{1A974B06-AD92-4484-856E-C42C2F865252}">
  <ds:schemaRefs>
    <ds:schemaRef ds:uri="http://schemas.microsoft.com/VisualStudio/2011/storyboarding/control"/>
  </ds:schemaRefs>
</ds:datastoreItem>
</file>

<file path=customXml/itemProps20.xml><?xml version="1.0" encoding="utf-8"?>
<ds:datastoreItem xmlns:ds="http://schemas.openxmlformats.org/officeDocument/2006/customXml" ds:itemID="{683CFFF4-5AB7-4ED5-A838-8CE54D0DE5E7}">
  <ds:schemaRefs>
    <ds:schemaRef ds:uri="http://schemas.microsoft.com/VisualStudio/2011/storyboarding/control"/>
  </ds:schemaRefs>
</ds:datastoreItem>
</file>

<file path=customXml/itemProps21.xml><?xml version="1.0" encoding="utf-8"?>
<ds:datastoreItem xmlns:ds="http://schemas.openxmlformats.org/officeDocument/2006/customXml" ds:itemID="{011F53BB-6F44-491F-A411-17054E197493}">
  <ds:schemaRefs>
    <ds:schemaRef ds:uri="http://schemas.microsoft.com/VisualStudio/2011/storyboarding/control"/>
  </ds:schemaRefs>
</ds:datastoreItem>
</file>

<file path=customXml/itemProps22.xml><?xml version="1.0" encoding="utf-8"?>
<ds:datastoreItem xmlns:ds="http://schemas.openxmlformats.org/officeDocument/2006/customXml" ds:itemID="{A9508FDE-6BF6-40CA-9812-29B35D916E6A}">
  <ds:schemaRefs>
    <ds:schemaRef ds:uri="http://schemas.microsoft.com/VisualStudio/2011/storyboarding/control"/>
  </ds:schemaRefs>
</ds:datastoreItem>
</file>

<file path=customXml/itemProps23.xml><?xml version="1.0" encoding="utf-8"?>
<ds:datastoreItem xmlns:ds="http://schemas.openxmlformats.org/officeDocument/2006/customXml" ds:itemID="{A0062749-4810-4BEC-8835-7D39D238F426}">
  <ds:schemaRefs>
    <ds:schemaRef ds:uri="http://schemas.microsoft.com/VisualStudio/2011/storyboarding/control"/>
  </ds:schemaRefs>
</ds:datastoreItem>
</file>

<file path=customXml/itemProps24.xml><?xml version="1.0" encoding="utf-8"?>
<ds:datastoreItem xmlns:ds="http://schemas.openxmlformats.org/officeDocument/2006/customXml" ds:itemID="{3DF6835E-6A34-4871-91DA-3967EADCA907}">
  <ds:schemaRefs>
    <ds:schemaRef ds:uri="http://schemas.microsoft.com/VisualStudio/2011/storyboarding/control"/>
  </ds:schemaRefs>
</ds:datastoreItem>
</file>

<file path=customXml/itemProps25.xml><?xml version="1.0" encoding="utf-8"?>
<ds:datastoreItem xmlns:ds="http://schemas.openxmlformats.org/officeDocument/2006/customXml" ds:itemID="{9474E515-1B86-4C8C-9F71-95765877A4DC}">
  <ds:schemaRefs>
    <ds:schemaRef ds:uri="http://schemas.microsoft.com/VisualStudio/2011/storyboarding/control"/>
  </ds:schemaRefs>
</ds:datastoreItem>
</file>

<file path=customXml/itemProps26.xml><?xml version="1.0" encoding="utf-8"?>
<ds:datastoreItem xmlns:ds="http://schemas.openxmlformats.org/officeDocument/2006/customXml" ds:itemID="{5E5F5F34-CF0F-4FE2-A8D5-35DDEA49ADF5}">
  <ds:schemaRefs>
    <ds:schemaRef ds:uri="http://schemas.microsoft.com/VisualStudio/2011/storyboarding/control"/>
  </ds:schemaRefs>
</ds:datastoreItem>
</file>

<file path=customXml/itemProps27.xml><?xml version="1.0" encoding="utf-8"?>
<ds:datastoreItem xmlns:ds="http://schemas.openxmlformats.org/officeDocument/2006/customXml" ds:itemID="{7D467AD3-E518-41D5-A575-36FB0CA10AA8}">
  <ds:schemaRefs>
    <ds:schemaRef ds:uri="http://schemas.microsoft.com/VisualStudio/2011/storyboarding/control"/>
  </ds:schemaRefs>
</ds:datastoreItem>
</file>

<file path=customXml/itemProps28.xml><?xml version="1.0" encoding="utf-8"?>
<ds:datastoreItem xmlns:ds="http://schemas.openxmlformats.org/officeDocument/2006/customXml" ds:itemID="{6F288F43-905B-4BBD-BD9F-4583C4B06163}">
  <ds:schemaRefs>
    <ds:schemaRef ds:uri="http://schemas.microsoft.com/VisualStudio/2011/storyboarding/control"/>
  </ds:schemaRefs>
</ds:datastoreItem>
</file>

<file path=customXml/itemProps29.xml><?xml version="1.0" encoding="utf-8"?>
<ds:datastoreItem xmlns:ds="http://schemas.openxmlformats.org/officeDocument/2006/customXml" ds:itemID="{F6A8642E-B03B-4B6C-92A7-CF2E4BB19084}">
  <ds:schemaRefs>
    <ds:schemaRef ds:uri="http://schemas.microsoft.com/VisualStudio/2011/storyboarding/control"/>
  </ds:schemaRefs>
</ds:datastoreItem>
</file>

<file path=customXml/itemProps3.xml><?xml version="1.0" encoding="utf-8"?>
<ds:datastoreItem xmlns:ds="http://schemas.openxmlformats.org/officeDocument/2006/customXml" ds:itemID="{865D888E-A35A-441B-8F44-2C04F75B79BF}">
  <ds:schemaRefs>
    <ds:schemaRef ds:uri="http://schemas.microsoft.com/VisualStudio/2011/storyboarding/control"/>
  </ds:schemaRefs>
</ds:datastoreItem>
</file>

<file path=customXml/itemProps30.xml><?xml version="1.0" encoding="utf-8"?>
<ds:datastoreItem xmlns:ds="http://schemas.openxmlformats.org/officeDocument/2006/customXml" ds:itemID="{D7036DEC-A141-4E5D-9668-A3034B809E57}">
  <ds:schemaRefs>
    <ds:schemaRef ds:uri="http://schemas.microsoft.com/VisualStudio/2011/storyboarding/control"/>
  </ds:schemaRefs>
</ds:datastoreItem>
</file>

<file path=customXml/itemProps31.xml><?xml version="1.0" encoding="utf-8"?>
<ds:datastoreItem xmlns:ds="http://schemas.openxmlformats.org/officeDocument/2006/customXml" ds:itemID="{3388E679-AD1F-45C7-8402-1361D5CF9FFD}">
  <ds:schemaRefs>
    <ds:schemaRef ds:uri="http://schemas.microsoft.com/VisualStudio/2011/storyboarding/control"/>
  </ds:schemaRefs>
</ds:datastoreItem>
</file>

<file path=customXml/itemProps32.xml><?xml version="1.0" encoding="utf-8"?>
<ds:datastoreItem xmlns:ds="http://schemas.openxmlformats.org/officeDocument/2006/customXml" ds:itemID="{22B3989E-DCF7-45F5-A4BE-AC3B72E899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3.xml><?xml version="1.0" encoding="utf-8"?>
<ds:datastoreItem xmlns:ds="http://schemas.openxmlformats.org/officeDocument/2006/customXml" ds:itemID="{128CC1AA-219F-438F-A06D-3F5499773966}">
  <ds:schemaRefs>
    <ds:schemaRef ds:uri="http://schemas.microsoft.com/VisualStudio/2011/storyboarding/control"/>
  </ds:schemaRefs>
</ds:datastoreItem>
</file>

<file path=customXml/itemProps34.xml><?xml version="1.0" encoding="utf-8"?>
<ds:datastoreItem xmlns:ds="http://schemas.openxmlformats.org/officeDocument/2006/customXml" ds:itemID="{34A57D0E-21CF-4E97-BA72-8DA2BC5079B1}">
  <ds:schemaRefs>
    <ds:schemaRef ds:uri="http://schemas.microsoft.com/VisualStudio/2011/storyboarding/control"/>
  </ds:schemaRefs>
</ds:datastoreItem>
</file>

<file path=customXml/itemProps35.xml><?xml version="1.0" encoding="utf-8"?>
<ds:datastoreItem xmlns:ds="http://schemas.openxmlformats.org/officeDocument/2006/customXml" ds:itemID="{F462E7A4-7825-4AA0-9942-DEC4F89743FE}">
  <ds:schemaRefs>
    <ds:schemaRef ds:uri="http://schemas.microsoft.com/VisualStudio/2011/storyboarding/control"/>
  </ds:schemaRefs>
</ds:datastoreItem>
</file>

<file path=customXml/itemProps36.xml><?xml version="1.0" encoding="utf-8"?>
<ds:datastoreItem xmlns:ds="http://schemas.openxmlformats.org/officeDocument/2006/customXml" ds:itemID="{686AE56B-7135-4612-B980-68AB80769DB1}">
  <ds:schemaRefs>
    <ds:schemaRef ds:uri="http://schemas.microsoft.com/VisualStudio/2011/storyboarding/control"/>
  </ds:schemaRefs>
</ds:datastoreItem>
</file>

<file path=customXml/itemProps37.xml><?xml version="1.0" encoding="utf-8"?>
<ds:datastoreItem xmlns:ds="http://schemas.openxmlformats.org/officeDocument/2006/customXml" ds:itemID="{2A44BD95-2BB0-4624-A5D4-F13F033408C4}">
  <ds:schemaRefs>
    <ds:schemaRef ds:uri="http://schemas.microsoft.com/VisualStudio/2011/storyboarding/control"/>
  </ds:schemaRefs>
</ds:datastoreItem>
</file>

<file path=customXml/itemProps38.xml><?xml version="1.0" encoding="utf-8"?>
<ds:datastoreItem xmlns:ds="http://schemas.openxmlformats.org/officeDocument/2006/customXml" ds:itemID="{4FF09672-D80D-42FE-AE1E-A3D71C87D4E9}">
  <ds:schemaRefs>
    <ds:schemaRef ds:uri="http://schemas.microsoft.com/VisualStudio/2011/storyboarding/control"/>
  </ds:schemaRefs>
</ds:datastoreItem>
</file>

<file path=customXml/itemProps39.xml><?xml version="1.0" encoding="utf-8"?>
<ds:datastoreItem xmlns:ds="http://schemas.openxmlformats.org/officeDocument/2006/customXml" ds:itemID="{287857D7-DF28-4C93-AE67-A3391B2A50EE}">
  <ds:schemaRefs>
    <ds:schemaRef ds:uri="http://schemas.microsoft.com/VisualStudio/2011/storyboarding/control"/>
  </ds:schemaRefs>
</ds:datastoreItem>
</file>

<file path=customXml/itemProps4.xml><?xml version="1.0" encoding="utf-8"?>
<ds:datastoreItem xmlns:ds="http://schemas.openxmlformats.org/officeDocument/2006/customXml" ds:itemID="{5EF07678-4E34-413F-8229-394C02030D98}">
  <ds:schemaRefs>
    <ds:schemaRef ds:uri="http://schemas.microsoft.com/VisualStudio/2011/storyboarding/control"/>
  </ds:schemaRefs>
</ds:datastoreItem>
</file>

<file path=customXml/itemProps40.xml><?xml version="1.0" encoding="utf-8"?>
<ds:datastoreItem xmlns:ds="http://schemas.openxmlformats.org/officeDocument/2006/customXml" ds:itemID="{5B3BFD46-56A8-4C37-B749-20414C475EB8}">
  <ds:schemaRefs>
    <ds:schemaRef ds:uri="http://schemas.microsoft.com/VisualStudio/2011/storyboarding/control"/>
  </ds:schemaRefs>
</ds:datastoreItem>
</file>

<file path=customXml/itemProps41.xml><?xml version="1.0" encoding="utf-8"?>
<ds:datastoreItem xmlns:ds="http://schemas.openxmlformats.org/officeDocument/2006/customXml" ds:itemID="{47BC0E40-0ADE-4F8A-A900-ECB1E03706E9}">
  <ds:schemaRefs>
    <ds:schemaRef ds:uri="http://schemas.microsoft.com/VisualStudio/2011/storyboarding/control"/>
  </ds:schemaRefs>
</ds:datastoreItem>
</file>

<file path=customXml/itemProps42.xml><?xml version="1.0" encoding="utf-8"?>
<ds:datastoreItem xmlns:ds="http://schemas.openxmlformats.org/officeDocument/2006/customXml" ds:itemID="{4C901689-73BD-42C8-873A-30FE3730308C}">
  <ds:schemaRefs>
    <ds:schemaRef ds:uri="http://schemas.microsoft.com/VisualStudio/2011/storyboarding/control"/>
  </ds:schemaRefs>
</ds:datastoreItem>
</file>

<file path=customXml/itemProps4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4.xml><?xml version="1.0" encoding="utf-8"?>
<ds:datastoreItem xmlns:ds="http://schemas.openxmlformats.org/officeDocument/2006/customXml" ds:itemID="{CA51377C-732C-457A-B80A-BF9BAF062209}">
  <ds:schemaRefs>
    <ds:schemaRef ds:uri="http://schemas.microsoft.com/VisualStudio/2011/storyboarding/control"/>
  </ds:schemaRefs>
</ds:datastoreItem>
</file>

<file path=customXml/itemProps45.xml><?xml version="1.0" encoding="utf-8"?>
<ds:datastoreItem xmlns:ds="http://schemas.openxmlformats.org/officeDocument/2006/customXml" ds:itemID="{9D3752D3-DB94-4A92-BC54-CEB06BC5F349}">
  <ds:schemaRefs>
    <ds:schemaRef ds:uri="http://schemas.microsoft.com/sharepoint/events"/>
  </ds:schemaRefs>
</ds:datastoreItem>
</file>

<file path=customXml/itemProps46.xml><?xml version="1.0" encoding="utf-8"?>
<ds:datastoreItem xmlns:ds="http://schemas.openxmlformats.org/officeDocument/2006/customXml" ds:itemID="{1E8A12F0-1F42-4AE0-B8D1-AD4D00323A3E}">
  <ds:schemaRefs>
    <ds:schemaRef ds:uri="http://schemas.microsoft.com/VisualStudio/2011/storyboarding/control"/>
  </ds:schemaRefs>
</ds:datastoreItem>
</file>

<file path=customXml/itemProps47.xml><?xml version="1.0" encoding="utf-8"?>
<ds:datastoreItem xmlns:ds="http://schemas.openxmlformats.org/officeDocument/2006/customXml" ds:itemID="{BA21E70D-22CB-466C-A985-F4752FF23C03}">
  <ds:schemaRefs>
    <ds:schemaRef ds:uri="http://schemas.microsoft.com/VisualStudio/2011/storyboarding/control"/>
  </ds:schemaRefs>
</ds:datastoreItem>
</file>

<file path=customXml/itemProps48.xml><?xml version="1.0" encoding="utf-8"?>
<ds:datastoreItem xmlns:ds="http://schemas.openxmlformats.org/officeDocument/2006/customXml" ds:itemID="{301BEB5A-CFE2-427E-AB9C-9C03FCE91244}">
  <ds:schemaRefs>
    <ds:schemaRef ds:uri="http://schemas.microsoft.com/VisualStudio/2011/storyboarding/control"/>
  </ds:schemaRefs>
</ds:datastoreItem>
</file>

<file path=customXml/itemProps49.xml><?xml version="1.0" encoding="utf-8"?>
<ds:datastoreItem xmlns:ds="http://schemas.openxmlformats.org/officeDocument/2006/customXml" ds:itemID="{4CFCA081-D925-4882-A87E-22B09BDC06CE}">
  <ds:schemaRefs>
    <ds:schemaRef ds:uri="http://schemas.microsoft.com/VisualStudio/2011/storyboarding/control"/>
  </ds:schemaRefs>
</ds:datastoreItem>
</file>

<file path=customXml/itemProps5.xml><?xml version="1.0" encoding="utf-8"?>
<ds:datastoreItem xmlns:ds="http://schemas.openxmlformats.org/officeDocument/2006/customXml" ds:itemID="{EF92583E-7627-4187-A41C-C9CDAF0BC8C5}">
  <ds:schemaRefs>
    <ds:schemaRef ds:uri="http://schemas.microsoft.com/VisualStudio/2011/storyboarding/control"/>
  </ds:schemaRefs>
</ds:datastoreItem>
</file>

<file path=customXml/itemProps50.xml><?xml version="1.0" encoding="utf-8"?>
<ds:datastoreItem xmlns:ds="http://schemas.openxmlformats.org/officeDocument/2006/customXml" ds:itemID="{267269FE-210F-4FEE-ABBC-6D9C1880108C}">
  <ds:schemaRefs>
    <ds:schemaRef ds:uri="http://schemas.microsoft.com/VisualStudio/2011/storyboarding/control"/>
  </ds:schemaRefs>
</ds:datastoreItem>
</file>

<file path=customXml/itemProps51.xml><?xml version="1.0" encoding="utf-8"?>
<ds:datastoreItem xmlns:ds="http://schemas.openxmlformats.org/officeDocument/2006/customXml" ds:itemID="{3FB8A4B0-14C0-4D97-8599-2082E4997390}">
  <ds:schemaRefs>
    <ds:schemaRef ds:uri="http://schemas.microsoft.com/VisualStudio/2011/storyboarding/control"/>
  </ds:schemaRefs>
</ds:datastoreItem>
</file>

<file path=customXml/itemProps52.xml><?xml version="1.0" encoding="utf-8"?>
<ds:datastoreItem xmlns:ds="http://schemas.openxmlformats.org/officeDocument/2006/customXml" ds:itemID="{F8E31962-C281-41B4-83C8-C5F081B7BF97}">
  <ds:schemaRefs>
    <ds:schemaRef ds:uri="http://schemas.microsoft.com/VisualStudio/2011/storyboarding/control"/>
  </ds:schemaRefs>
</ds:datastoreItem>
</file>

<file path=customXml/itemProps53.xml><?xml version="1.0" encoding="utf-8"?>
<ds:datastoreItem xmlns:ds="http://schemas.openxmlformats.org/officeDocument/2006/customXml" ds:itemID="{ACDA69E6-26F7-46CB-A4E0-4CE0158BCF7C}">
  <ds:schemaRefs>
    <ds:schemaRef ds:uri="http://schemas.microsoft.com/VisualStudio/2011/storyboarding/control"/>
  </ds:schemaRefs>
</ds:datastoreItem>
</file>

<file path=customXml/itemProps54.xml><?xml version="1.0" encoding="utf-8"?>
<ds:datastoreItem xmlns:ds="http://schemas.openxmlformats.org/officeDocument/2006/customXml" ds:itemID="{44207562-8EAF-474E-AAA8-6415CBA34821}">
  <ds:schemaRefs>
    <ds:schemaRef ds:uri="http://schemas.microsoft.com/VisualStudio/2011/storyboarding/control"/>
  </ds:schemaRefs>
</ds:datastoreItem>
</file>

<file path=customXml/itemProps55.xml><?xml version="1.0" encoding="utf-8"?>
<ds:datastoreItem xmlns:ds="http://schemas.openxmlformats.org/officeDocument/2006/customXml" ds:itemID="{351A0CEF-98FC-4150-B67B-E249562FB2CE}">
  <ds:schemaRefs>
    <ds:schemaRef ds:uri="http://schemas.microsoft.com/VisualStudio/2011/storyboarding/control"/>
  </ds:schemaRefs>
</ds:datastoreItem>
</file>

<file path=customXml/itemProps56.xml><?xml version="1.0" encoding="utf-8"?>
<ds:datastoreItem xmlns:ds="http://schemas.openxmlformats.org/officeDocument/2006/customXml" ds:itemID="{1D476D95-6FF8-4FFD-BB90-E2C9274C023D}">
  <ds:schemaRefs>
    <ds:schemaRef ds:uri="http://schemas.microsoft.com/VisualStudio/2011/storyboarding/control"/>
  </ds:schemaRefs>
</ds:datastoreItem>
</file>

<file path=customXml/itemProps57.xml><?xml version="1.0" encoding="utf-8"?>
<ds:datastoreItem xmlns:ds="http://schemas.openxmlformats.org/officeDocument/2006/customXml" ds:itemID="{2B119A36-BFFF-49BC-A1B1-3488B47D1D8D}">
  <ds:schemaRefs>
    <ds:schemaRef ds:uri="http://schemas.microsoft.com/VisualStudio/2011/storyboarding/control"/>
  </ds:schemaRefs>
</ds:datastoreItem>
</file>

<file path=customXml/itemProps58.xml><?xml version="1.0" encoding="utf-8"?>
<ds:datastoreItem xmlns:ds="http://schemas.openxmlformats.org/officeDocument/2006/customXml" ds:itemID="{77B40B27-9036-4485-B472-22082F4F325B}">
  <ds:schemaRefs>
    <ds:schemaRef ds:uri="http://schemas.microsoft.com/VisualStudio/2011/storyboarding/control"/>
  </ds:schemaRefs>
</ds:datastoreItem>
</file>

<file path=customXml/itemProps59.xml><?xml version="1.0" encoding="utf-8"?>
<ds:datastoreItem xmlns:ds="http://schemas.openxmlformats.org/officeDocument/2006/customXml" ds:itemID="{83B66C53-DE71-40C6-93CF-52475A21D7AA}">
  <ds:schemaRefs>
    <ds:schemaRef ds:uri="http://schemas.microsoft.com/VisualStudio/2011/storyboarding/control"/>
  </ds:schemaRefs>
</ds:datastoreItem>
</file>

<file path=customXml/itemProps6.xml><?xml version="1.0" encoding="utf-8"?>
<ds:datastoreItem xmlns:ds="http://schemas.openxmlformats.org/officeDocument/2006/customXml" ds:itemID="{ABD7F127-97BB-4F63-A9C9-58EF3AFABB16}">
  <ds:schemaRefs>
    <ds:schemaRef ds:uri="http://schemas.microsoft.com/VisualStudio/2011/storyboarding/control"/>
  </ds:schemaRefs>
</ds:datastoreItem>
</file>

<file path=customXml/itemProps60.xml><?xml version="1.0" encoding="utf-8"?>
<ds:datastoreItem xmlns:ds="http://schemas.openxmlformats.org/officeDocument/2006/customXml" ds:itemID="{DD9F83D0-2AD8-488B-97D8-7AC784CF70E8}">
  <ds:schemaRefs>
    <ds:schemaRef ds:uri="http://schemas.microsoft.com/VisualStudio/2011/storyboarding/control"/>
  </ds:schemaRefs>
</ds:datastoreItem>
</file>

<file path=customXml/itemProps61.xml><?xml version="1.0" encoding="utf-8"?>
<ds:datastoreItem xmlns:ds="http://schemas.openxmlformats.org/officeDocument/2006/customXml" ds:itemID="{F8B6CA6E-EACA-432F-9743-F14F0A976975}">
  <ds:schemaRefs>
    <ds:schemaRef ds:uri="http://schemas.microsoft.com/VisualStudio/2011/storyboarding/control"/>
  </ds:schemaRefs>
</ds:datastoreItem>
</file>

<file path=customXml/itemProps62.xml><?xml version="1.0" encoding="utf-8"?>
<ds:datastoreItem xmlns:ds="http://schemas.openxmlformats.org/officeDocument/2006/customXml" ds:itemID="{BF29064B-458B-49CC-BB32-610ABEAF72B8}">
  <ds:schemaRefs>
    <ds:schemaRef ds:uri="http://schemas.microsoft.com/VisualStudio/2011/storyboarding/control"/>
  </ds:schemaRefs>
</ds:datastoreItem>
</file>

<file path=customXml/itemProps63.xml><?xml version="1.0" encoding="utf-8"?>
<ds:datastoreItem xmlns:ds="http://schemas.openxmlformats.org/officeDocument/2006/customXml" ds:itemID="{51C1B6F2-98A7-42A3-811F-21FBF5B7D3EB}">
  <ds:schemaRefs>
    <ds:schemaRef ds:uri="http://schemas.microsoft.com/VisualStudio/2011/storyboarding/control"/>
  </ds:schemaRefs>
</ds:datastoreItem>
</file>

<file path=customXml/itemProps64.xml><?xml version="1.0" encoding="utf-8"?>
<ds:datastoreItem xmlns:ds="http://schemas.openxmlformats.org/officeDocument/2006/customXml" ds:itemID="{48E15027-1F1C-4703-9B5E-0F7D59268337}">
  <ds:schemaRefs>
    <ds:schemaRef ds:uri="http://schemas.microsoft.com/VisualStudio/2011/storyboarding/control"/>
  </ds:schemaRefs>
</ds:datastoreItem>
</file>

<file path=customXml/itemProps65.xml><?xml version="1.0" encoding="utf-8"?>
<ds:datastoreItem xmlns:ds="http://schemas.openxmlformats.org/officeDocument/2006/customXml" ds:itemID="{5F708AEC-A935-4397-B6BD-68DFB6D5691E}">
  <ds:schemaRefs>
    <ds:schemaRef ds:uri="http://schemas.microsoft.com/VisualStudio/2011/storyboarding/control"/>
  </ds:schemaRefs>
</ds:datastoreItem>
</file>

<file path=customXml/itemProps66.xml><?xml version="1.0" encoding="utf-8"?>
<ds:datastoreItem xmlns:ds="http://schemas.openxmlformats.org/officeDocument/2006/customXml" ds:itemID="{60E37E95-C9B9-495F-A64B-7968C46423FD}">
  <ds:schemaRefs>
    <ds:schemaRef ds:uri="http://schemas.microsoft.com/VisualStudio/2011/storyboarding/control"/>
  </ds:schemaRefs>
</ds:datastoreItem>
</file>

<file path=customXml/itemProps67.xml><?xml version="1.0" encoding="utf-8"?>
<ds:datastoreItem xmlns:ds="http://schemas.openxmlformats.org/officeDocument/2006/customXml" ds:itemID="{40729CF1-80AD-4458-B135-2BBF4DAEAA53}">
  <ds:schemaRefs>
    <ds:schemaRef ds:uri="http://schemas.microsoft.com/VisualStudio/2011/storyboarding/control"/>
  </ds:schemaRefs>
</ds:datastoreItem>
</file>

<file path=customXml/itemProps68.xml><?xml version="1.0" encoding="utf-8"?>
<ds:datastoreItem xmlns:ds="http://schemas.openxmlformats.org/officeDocument/2006/customXml" ds:itemID="{A8FEF553-3574-48E9-A12F-F7E223CB01DF}">
  <ds:schemaRefs>
    <ds:schemaRef ds:uri="http://schemas.microsoft.com/VisualStudio/2011/storyboarding/control"/>
  </ds:schemaRefs>
</ds:datastoreItem>
</file>

<file path=customXml/itemProps69.xml><?xml version="1.0" encoding="utf-8"?>
<ds:datastoreItem xmlns:ds="http://schemas.openxmlformats.org/officeDocument/2006/customXml" ds:itemID="{BA85D442-0346-427E-BBE8-747AF44D6D77}">
  <ds:schemaRefs>
    <ds:schemaRef ds:uri="http://schemas.microsoft.com/VisualStudio/2011/storyboarding/control"/>
  </ds:schemaRefs>
</ds:datastoreItem>
</file>

<file path=customXml/itemProps7.xml><?xml version="1.0" encoding="utf-8"?>
<ds:datastoreItem xmlns:ds="http://schemas.openxmlformats.org/officeDocument/2006/customXml" ds:itemID="{C44CE31D-C8FF-48AB-B45E-B917F7B1D6DB}">
  <ds:schemaRefs>
    <ds:schemaRef ds:uri="http://schemas.microsoft.com/VisualStudio/2011/storyboarding/control"/>
  </ds:schemaRefs>
</ds:datastoreItem>
</file>

<file path=customXml/itemProps70.xml><?xml version="1.0" encoding="utf-8"?>
<ds:datastoreItem xmlns:ds="http://schemas.openxmlformats.org/officeDocument/2006/customXml" ds:itemID="{8CCD558A-1A82-4666-A4F9-2C958DD295FE}">
  <ds:schemaRefs>
    <ds:schemaRef ds:uri="http://schemas.microsoft.com/VisualStudio/2011/storyboarding/control"/>
  </ds:schemaRefs>
</ds:datastoreItem>
</file>

<file path=customXml/itemProps71.xml><?xml version="1.0" encoding="utf-8"?>
<ds:datastoreItem xmlns:ds="http://schemas.openxmlformats.org/officeDocument/2006/customXml" ds:itemID="{18FA6C07-E7F2-4061-A152-7205DB78B4A4}">
  <ds:schemaRefs>
    <ds:schemaRef ds:uri="http://schemas.microsoft.com/VisualStudio/2011/storyboarding/control"/>
  </ds:schemaRefs>
</ds:datastoreItem>
</file>

<file path=customXml/itemProps72.xml><?xml version="1.0" encoding="utf-8"?>
<ds:datastoreItem xmlns:ds="http://schemas.openxmlformats.org/officeDocument/2006/customXml" ds:itemID="{45998064-0E27-4975-B285-8F84E12A2689}">
  <ds:schemaRefs>
    <ds:schemaRef ds:uri="http://schemas.microsoft.com/VisualStudio/2011/storyboarding/control"/>
  </ds:schemaRefs>
</ds:datastoreItem>
</file>

<file path=customXml/itemProps73.xml><?xml version="1.0" encoding="utf-8"?>
<ds:datastoreItem xmlns:ds="http://schemas.openxmlformats.org/officeDocument/2006/customXml" ds:itemID="{887A4EA4-8772-4203-A8DF-D6540DC3E836}">
  <ds:schemaRefs>
    <ds:schemaRef ds:uri="http://schemas.microsoft.com/VisualStudio/2011/storyboarding/control"/>
  </ds:schemaRefs>
</ds:datastoreItem>
</file>

<file path=customXml/itemProps74.xml><?xml version="1.0" encoding="utf-8"?>
<ds:datastoreItem xmlns:ds="http://schemas.openxmlformats.org/officeDocument/2006/customXml" ds:itemID="{805CC203-D3AC-4AC0-8FB0-A8DFC15722E4}">
  <ds:schemaRefs>
    <ds:schemaRef ds:uri="http://schemas.microsoft.com/VisualStudio/2011/storyboarding/control"/>
  </ds:schemaRefs>
</ds:datastoreItem>
</file>

<file path=customXml/itemProps75.xml><?xml version="1.0" encoding="utf-8"?>
<ds:datastoreItem xmlns:ds="http://schemas.openxmlformats.org/officeDocument/2006/customXml" ds:itemID="{A3B36916-0755-4E88-BA2C-2D813C2E7F0F}">
  <ds:schemaRefs>
    <ds:schemaRef ds:uri="http://schemas.microsoft.com/VisualStudio/2011/storyboarding/control"/>
  </ds:schemaRefs>
</ds:datastoreItem>
</file>

<file path=customXml/itemProps76.xml><?xml version="1.0" encoding="utf-8"?>
<ds:datastoreItem xmlns:ds="http://schemas.openxmlformats.org/officeDocument/2006/customXml" ds:itemID="{64D781CA-68DA-4CEC-B8F2-3195A3CE4841}">
  <ds:schemaRefs>
    <ds:schemaRef ds:uri="http://schemas.microsoft.com/VisualStudio/2011/storyboarding/control"/>
  </ds:schemaRefs>
</ds:datastoreItem>
</file>

<file path=customXml/itemProps77.xml><?xml version="1.0" encoding="utf-8"?>
<ds:datastoreItem xmlns:ds="http://schemas.openxmlformats.org/officeDocument/2006/customXml" ds:itemID="{74C64B30-A47D-415F-B4E9-8AEF21F0F07A}">
  <ds:schemaRefs>
    <ds:schemaRef ds:uri="http://schemas.microsoft.com/VisualStudio/2011/storyboarding/control"/>
  </ds:schemaRefs>
</ds:datastoreItem>
</file>

<file path=customXml/itemProps78.xml><?xml version="1.0" encoding="utf-8"?>
<ds:datastoreItem xmlns:ds="http://schemas.openxmlformats.org/officeDocument/2006/customXml" ds:itemID="{B4A9F1F1-302A-4BFA-A622-955091F17587}">
  <ds:schemaRefs>
    <ds:schemaRef ds:uri="http://schemas.microsoft.com/VisualStudio/2011/storyboarding/control"/>
  </ds:schemaRefs>
</ds:datastoreItem>
</file>

<file path=customXml/itemProps79.xml><?xml version="1.0" encoding="utf-8"?>
<ds:datastoreItem xmlns:ds="http://schemas.openxmlformats.org/officeDocument/2006/customXml" ds:itemID="{8FC2AECC-815B-4920-9DFA-7E63A864807B}">
  <ds:schemaRefs>
    <ds:schemaRef ds:uri="http://schemas.microsoft.com/VisualStudio/2011/storyboarding/control"/>
  </ds:schemaRefs>
</ds:datastoreItem>
</file>

<file path=customXml/itemProps8.xml><?xml version="1.0" encoding="utf-8"?>
<ds:datastoreItem xmlns:ds="http://schemas.openxmlformats.org/officeDocument/2006/customXml" ds:itemID="{929661E5-CEBF-4B2A-A35C-38433BE3469A}">
  <ds:schemaRefs>
    <ds:schemaRef ds:uri="http://schemas.microsoft.com/VisualStudio/2011/storyboarding/control"/>
  </ds:schemaRefs>
</ds:datastoreItem>
</file>

<file path=customXml/itemProps80.xml><?xml version="1.0" encoding="utf-8"?>
<ds:datastoreItem xmlns:ds="http://schemas.openxmlformats.org/officeDocument/2006/customXml" ds:itemID="{C923C629-F974-42C3-934B-FCEF57576B5C}">
  <ds:schemaRefs>
    <ds:schemaRef ds:uri="http://schemas.microsoft.com/VisualStudio/2011/storyboarding/control"/>
  </ds:schemaRefs>
</ds:datastoreItem>
</file>

<file path=customXml/itemProps81.xml><?xml version="1.0" encoding="utf-8"?>
<ds:datastoreItem xmlns:ds="http://schemas.openxmlformats.org/officeDocument/2006/customXml" ds:itemID="{554C94D3-58D5-4311-8962-16C44465C0C5}">
  <ds:schemaRefs>
    <ds:schemaRef ds:uri="http://schemas.microsoft.com/VisualStudio/2011/storyboarding/control"/>
  </ds:schemaRefs>
</ds:datastoreItem>
</file>

<file path=customXml/itemProps82.xml><?xml version="1.0" encoding="utf-8"?>
<ds:datastoreItem xmlns:ds="http://schemas.openxmlformats.org/officeDocument/2006/customXml" ds:itemID="{13FA4F6B-D590-4D4B-8EB5-0ECDC727E1ED}">
  <ds:schemaRefs>
    <ds:schemaRef ds:uri="http://schemas.microsoft.com/VisualStudio/2011/storyboarding/control"/>
  </ds:schemaRefs>
</ds:datastoreItem>
</file>

<file path=customXml/itemProps83.xml><?xml version="1.0" encoding="utf-8"?>
<ds:datastoreItem xmlns:ds="http://schemas.openxmlformats.org/officeDocument/2006/customXml" ds:itemID="{DF47C7E5-37BC-48D2-A372-77E6C21D2095}">
  <ds:schemaRefs>
    <ds:schemaRef ds:uri="http://schemas.microsoft.com/VisualStudio/2011/storyboarding/control"/>
  </ds:schemaRefs>
</ds:datastoreItem>
</file>

<file path=customXml/itemProps84.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infopath/2007/PartnerControls"/>
    <ds:schemaRef ds:uri="http://schemas.microsoft.com/office/2006/documentManagement/types"/>
    <ds:schemaRef ds:uri="b3bc04a5-d503-43b1-b98c-a8cf663329d9"/>
    <ds:schemaRef ds:uri="230E9DF3-BE65-4C73-A93B-D1236EBD677E"/>
    <ds:schemaRef ds:uri="230e9df3-be65-4c73-a93b-d1236ebd677e"/>
    <ds:schemaRef ds:uri="http://www.w3.org/XML/1998/namespace"/>
    <ds:schemaRef ds:uri="http://purl.org/dc/dcmitype/"/>
  </ds:schemaRefs>
</ds:datastoreItem>
</file>

<file path=customXml/itemProps85.xml><?xml version="1.0" encoding="utf-8"?>
<ds:datastoreItem xmlns:ds="http://schemas.openxmlformats.org/officeDocument/2006/customXml" ds:itemID="{2279E6ED-6B39-425F-8001-000D9C2F9E88}">
  <ds:schemaRefs>
    <ds:schemaRef ds:uri="http://schemas.microsoft.com/VisualStudio/2011/storyboarding/control"/>
  </ds:schemaRefs>
</ds:datastoreItem>
</file>

<file path=customXml/itemProps86.xml><?xml version="1.0" encoding="utf-8"?>
<ds:datastoreItem xmlns:ds="http://schemas.openxmlformats.org/officeDocument/2006/customXml" ds:itemID="{18900BF4-F8C0-437A-AC20-1A461BA3533B}">
  <ds:schemaRefs>
    <ds:schemaRef ds:uri="http://schemas.microsoft.com/VisualStudio/2011/storyboarding/control"/>
  </ds:schemaRefs>
</ds:datastoreItem>
</file>

<file path=customXml/itemProps87.xml><?xml version="1.0" encoding="utf-8"?>
<ds:datastoreItem xmlns:ds="http://schemas.openxmlformats.org/officeDocument/2006/customXml" ds:itemID="{3A914DF8-5509-4A4A-BC88-E303489A147E}">
  <ds:schemaRefs>
    <ds:schemaRef ds:uri="http://schemas.microsoft.com/VisualStudio/2011/storyboarding/control"/>
  </ds:schemaRefs>
</ds:datastoreItem>
</file>

<file path=customXml/itemProps88.xml><?xml version="1.0" encoding="utf-8"?>
<ds:datastoreItem xmlns:ds="http://schemas.openxmlformats.org/officeDocument/2006/customXml" ds:itemID="{33ABD0A0-E411-414C-8890-C1B8937CD2B2}">
  <ds:schemaRefs>
    <ds:schemaRef ds:uri="http://schemas.microsoft.com/VisualStudio/2011/storyboarding/control"/>
  </ds:schemaRefs>
</ds:datastoreItem>
</file>

<file path=customXml/itemProps89.xml><?xml version="1.0" encoding="utf-8"?>
<ds:datastoreItem xmlns:ds="http://schemas.openxmlformats.org/officeDocument/2006/customXml" ds:itemID="{00AC7F68-536E-4229-B9F0-458540D33159}">
  <ds:schemaRefs>
    <ds:schemaRef ds:uri="http://schemas.microsoft.com/VisualStudio/2011/storyboarding/control"/>
  </ds:schemaRefs>
</ds:datastoreItem>
</file>

<file path=customXml/itemProps9.xml><?xml version="1.0" encoding="utf-8"?>
<ds:datastoreItem xmlns:ds="http://schemas.openxmlformats.org/officeDocument/2006/customXml" ds:itemID="{3DB0C040-0879-4EE0-8B2C-B5BFD52037D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130859</TotalTime>
  <Words>1549</Words>
  <Application>Microsoft Office PowerPoint</Application>
  <PresentationFormat>Custom</PresentationFormat>
  <Paragraphs>144</Paragraphs>
  <Slides>9</Slides>
  <Notes>8</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vt:i4>
      </vt:variant>
    </vt:vector>
  </HeadingPairs>
  <TitlesOfParts>
    <vt:vector size="30" baseType="lpstr">
      <vt:lpstr>Arial</vt:lpstr>
      <vt:lpstr>Calibri</vt:lpstr>
      <vt:lpstr>Corbel</vt:lpstr>
      <vt:lpstr>Gotham Black</vt:lpstr>
      <vt:lpstr>Segoe UI</vt:lpstr>
      <vt:lpstr>Segoe UI Light</vt:lpstr>
      <vt:lpstr>Segoe UI Semibold</vt:lpstr>
      <vt:lpstr>Segoe UI Semilight</vt:lpstr>
      <vt:lpstr>Symbol</vt:lpstr>
      <vt:lpstr>Wingdings</vt:lpstr>
      <vt:lpstr>Template (March 2016)</vt:lpstr>
      <vt:lpstr>Azure</vt:lpstr>
      <vt:lpstr>1_White Template</vt:lpstr>
      <vt:lpstr>11_White Template</vt:lpstr>
      <vt:lpstr>12_White Template</vt:lpstr>
      <vt:lpstr>13_White Template</vt:lpstr>
      <vt:lpstr>4_White Template</vt:lpstr>
      <vt:lpstr>5_Dotnet_Template</vt:lpstr>
      <vt:lpstr>3_Template (March 2016)</vt:lpstr>
      <vt:lpstr>2_Template (March 2016)</vt:lpstr>
      <vt:lpstr>1_Template (March 2016)</vt:lpstr>
      <vt:lpstr>PowerPoint Presentation</vt:lpstr>
      <vt:lpstr>Module 1: </vt:lpstr>
      <vt:lpstr>Module 1: Intro</vt:lpstr>
      <vt:lpstr>About The Presenter</vt:lpstr>
      <vt:lpstr>Module 1: Overview</vt:lpstr>
      <vt:lpstr>Module 1: Speakers and Lessons</vt:lpstr>
      <vt:lpstr>Module 1: Agenda and Allocated Time </vt:lpstr>
      <vt:lpstr>Module 1: Feedback Survey </vt:lpstr>
      <vt:lpstr>Summary</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Azure</dc:title>
  <dc:subject>ALM DevOps Continuous Delivery</dc:subject>
  <dc:creator>Mohamed Radwan</dc:creator>
  <cp:keywords/>
  <dc:description/>
  <cp:lastModifiedBy>Mohamed Radwan</cp:lastModifiedBy>
  <cp:revision>2508</cp:revision>
  <dcterms:created xsi:type="dcterms:W3CDTF">2014-06-18T20:55:12Z</dcterms:created>
  <dcterms:modified xsi:type="dcterms:W3CDTF">2021-10-19T11:21:56Z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21;#Cloud and Enterprise|adc2fe87-c79a-4ded-a449-3f86b954069d;#345;#Developer Tools Domain|58c4098f-5b04-404d-a0e5-4dc5be632145</vt:lpwstr>
  </property>
  <property fmtid="{D5CDD505-2E9C-101B-9397-08002B2CF9AE}" pid="20" name="BusinessArchitecture">
    <vt:lpwstr/>
  </property>
  <property fmtid="{D5CDD505-2E9C-101B-9397-08002B2CF9AE}" pid="21" name="Products">
    <vt:lpwstr>346;#software development tools|24853bda-fb66-4716-8bc8-88d26fdb57cb</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348;#Developer Platform and Tools Marketing|b117718f-aa6c-411f-b6a8-3da180b0b2c7</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201;#guidelines|4e9ebe8f-0ede-4ad1-a3ce-e75f36ac55f5</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MSIP_Label_236020b0-6d69-48c1-9bb5-c586c1062b70_Enabled">
    <vt:lpwstr>True</vt:lpwstr>
  </property>
  <property fmtid="{D5CDD505-2E9C-101B-9397-08002B2CF9AE}" pid="52" name="MSIP_Label_236020b0-6d69-48c1-9bb5-c586c1062b70_SiteId">
    <vt:lpwstr>cf36141c-ddd7-45a7-b073-111f66d0b30c</vt:lpwstr>
  </property>
  <property fmtid="{D5CDD505-2E9C-101B-9397-08002B2CF9AE}" pid="53" name="MSIP_Label_236020b0-6d69-48c1-9bb5-c586c1062b70_Owner">
    <vt:lpwstr>mohamed.radwan@avanade.com</vt:lpwstr>
  </property>
  <property fmtid="{D5CDD505-2E9C-101B-9397-08002B2CF9AE}" pid="54" name="MSIP_Label_236020b0-6d69-48c1-9bb5-c586c1062b70_SetDate">
    <vt:lpwstr>2018-12-26T02:38:38.5188284Z</vt:lpwstr>
  </property>
  <property fmtid="{D5CDD505-2E9C-101B-9397-08002B2CF9AE}" pid="55" name="MSIP_Label_236020b0-6d69-48c1-9bb5-c586c1062b70_Name">
    <vt:lpwstr>Confidential</vt:lpwstr>
  </property>
  <property fmtid="{D5CDD505-2E9C-101B-9397-08002B2CF9AE}" pid="56" name="MSIP_Label_236020b0-6d69-48c1-9bb5-c586c1062b70_Application">
    <vt:lpwstr>Microsoft Azure Information Protection</vt:lpwstr>
  </property>
  <property fmtid="{D5CDD505-2E9C-101B-9397-08002B2CF9AE}" pid="57" name="MSIP_Label_236020b0-6d69-48c1-9bb5-c586c1062b70_Extended_MSFT_Method">
    <vt:lpwstr>Automatic</vt:lpwstr>
  </property>
  <property fmtid="{D5CDD505-2E9C-101B-9397-08002B2CF9AE}" pid="58" name="MSIP_Label_5fae8262-b78e-4366-8929-a5d6aac95320_Enabled">
    <vt:lpwstr>True</vt:lpwstr>
  </property>
  <property fmtid="{D5CDD505-2E9C-101B-9397-08002B2CF9AE}" pid="59" name="MSIP_Label_5fae8262-b78e-4366-8929-a5d6aac95320_SiteId">
    <vt:lpwstr>cf36141c-ddd7-45a7-b073-111f66d0b30c</vt:lpwstr>
  </property>
  <property fmtid="{D5CDD505-2E9C-101B-9397-08002B2CF9AE}" pid="60" name="MSIP_Label_5fae8262-b78e-4366-8929-a5d6aac95320_Owner">
    <vt:lpwstr>mohamed.radwan@avanade.com</vt:lpwstr>
  </property>
  <property fmtid="{D5CDD505-2E9C-101B-9397-08002B2CF9AE}" pid="61" name="MSIP_Label_5fae8262-b78e-4366-8929-a5d6aac95320_SetDate">
    <vt:lpwstr>2018-12-26T02:38:38.5188284Z</vt:lpwstr>
  </property>
  <property fmtid="{D5CDD505-2E9C-101B-9397-08002B2CF9AE}" pid="62" name="MSIP_Label_5fae8262-b78e-4366-8929-a5d6aac95320_Name">
    <vt:lpwstr>Recipients Have Full Control</vt:lpwstr>
  </property>
  <property fmtid="{D5CDD505-2E9C-101B-9397-08002B2CF9AE}" pid="63" name="MSIP_Label_5fae8262-b78e-4366-8929-a5d6aac95320_Application">
    <vt:lpwstr>Microsoft Azure Information Protection</vt:lpwstr>
  </property>
  <property fmtid="{D5CDD505-2E9C-101B-9397-08002B2CF9AE}" pid="64" name="MSIP_Label_5fae8262-b78e-4366-8929-a5d6aac95320_Parent">
    <vt:lpwstr>236020b0-6d69-48c1-9bb5-c586c1062b70</vt:lpwstr>
  </property>
  <property fmtid="{D5CDD505-2E9C-101B-9397-08002B2CF9AE}" pid="65" name="MSIP_Label_5fae8262-b78e-4366-8929-a5d6aac95320_Extended_MSFT_Method">
    <vt:lpwstr>Automatic</vt:lpwstr>
  </property>
  <property fmtid="{D5CDD505-2E9C-101B-9397-08002B2CF9AE}" pid="66" name="Sensitivity">
    <vt:lpwstr>Confidential Recipients Have Full Control</vt:lpwstr>
  </property>
  <property fmtid="{D5CDD505-2E9C-101B-9397-08002B2CF9AE}" pid="67" name="Tfs.IsStoryboard">
    <vt:bool>true</vt:bool>
  </property>
  <property fmtid="{D5CDD505-2E9C-101B-9397-08002B2CF9AE}" pid="68" name="Tfs.LastKnownPath">
    <vt:lpwstr>https://d.docs.live.net/39831d7bca8bb8da/DevOpsThoughts/Working/Written Content/Azure 900 Course/0-Azure Course Slides/6-Azure Compute Services.pptx</vt:lpwstr>
  </property>
</Properties>
</file>